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73" r:id="rId2"/>
    <p:sldId id="278" r:id="rId3"/>
    <p:sldId id="257" r:id="rId4"/>
    <p:sldId id="258" r:id="rId5"/>
    <p:sldId id="261" r:id="rId6"/>
    <p:sldId id="259" r:id="rId7"/>
    <p:sldId id="260" r:id="rId8"/>
    <p:sldId id="267" r:id="rId9"/>
    <p:sldId id="264" r:id="rId10"/>
    <p:sldId id="265" r:id="rId11"/>
    <p:sldId id="266" r:id="rId12"/>
    <p:sldId id="268" r:id="rId13"/>
    <p:sldId id="269" r:id="rId14"/>
    <p:sldId id="276" r:id="rId15"/>
    <p:sldId id="277" r:id="rId16"/>
    <p:sldId id="275" r:id="rId17"/>
    <p:sldId id="279" r:id="rId18"/>
    <p:sldId id="280" r:id="rId19"/>
    <p:sldId id="281" r:id="rId20"/>
    <p:sldId id="282" r:id="rId21"/>
    <p:sldId id="283" r:id="rId22"/>
    <p:sldId id="286" r:id="rId23"/>
    <p:sldId id="284" r:id="rId24"/>
    <p:sldId id="287" r:id="rId25"/>
    <p:sldId id="285" r:id="rId26"/>
    <p:sldId id="288" r:id="rId27"/>
    <p:sldId id="289" r:id="rId28"/>
    <p:sldId id="290" r:id="rId29"/>
    <p:sldId id="291" r:id="rId30"/>
    <p:sldId id="292" r:id="rId31"/>
    <p:sldId id="294" r:id="rId32"/>
    <p:sldId id="298" r:id="rId33"/>
    <p:sldId id="295" r:id="rId34"/>
    <p:sldId id="297" r:id="rId35"/>
    <p:sldId id="296" r:id="rId36"/>
    <p:sldId id="299" r:id="rId37"/>
    <p:sldId id="300" r:id="rId38"/>
    <p:sldId id="301" r:id="rId39"/>
    <p:sldId id="302" r:id="rId40"/>
    <p:sldId id="303" r:id="rId41"/>
    <p:sldId id="304" r:id="rId42"/>
    <p:sldId id="306" r:id="rId43"/>
    <p:sldId id="305" r:id="rId44"/>
    <p:sldId id="30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6" autoAdjust="0"/>
    <p:restoredTop sz="94660"/>
  </p:normalViewPr>
  <p:slideViewPr>
    <p:cSldViewPr snapToGrid="0">
      <p:cViewPr>
        <p:scale>
          <a:sx n="50" d="100"/>
          <a:sy n="50" d="100"/>
        </p:scale>
        <p:origin x="1428" y="8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3" Type="http://schemas.openxmlformats.org/officeDocument/2006/relationships/slide" Target="slides/slide2.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viewProps" Target="view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presProps" Target="pres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tableStyles" Target="tableStyle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theme" Target="theme/theme1.xml" /><Relationship Id="rId8" Type="http://schemas.openxmlformats.org/officeDocument/2006/relationships/slide" Target="slides/slide7.xml" /></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5B3C7BC-5F2B-4A87-996E-C3C1738A551D}"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50974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B3C7BC-5F2B-4A87-996E-C3C1738A551D}"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2396132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B3C7BC-5F2B-4A87-996E-C3C1738A551D}"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3206955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B3C7BC-5F2B-4A87-996E-C3C1738A551D}"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E80CD-5DAF-445E-9A04-230203EB71CD}"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23835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B3C7BC-5F2B-4A87-996E-C3C1738A551D}"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223186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5B3C7BC-5F2B-4A87-996E-C3C1738A551D}"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3610035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5B3C7BC-5F2B-4A87-996E-C3C1738A551D}"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3571236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3C7BC-5F2B-4A87-996E-C3C1738A551D}"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2445631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3C7BC-5F2B-4A87-996E-C3C1738A551D}"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2864475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3C7BC-5F2B-4A87-996E-C3C1738A551D}"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4095627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tx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B3C7BC-5F2B-4A87-996E-C3C1738A551D}"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221074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3C7BC-5F2B-4A87-996E-C3C1738A551D}"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2372393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B3C7BC-5F2B-4A87-996E-C3C1738A551D}"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3136459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B3C7BC-5F2B-4A87-996E-C3C1738A551D}"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877227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05B3C7BC-5F2B-4A87-996E-C3C1738A551D}"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3343061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B3C7BC-5F2B-4A87-996E-C3C1738A551D}"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897054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5B3C7BC-5F2B-4A87-996E-C3C1738A551D}"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AE80CD-5DAF-445E-9A04-230203EB71CD}" type="slidenum">
              <a:rPr lang="en-US" smtClean="0"/>
              <a:t>‹#›</a:t>
            </a:fld>
            <a:endParaRPr lang="en-US"/>
          </a:p>
        </p:txBody>
      </p:sp>
    </p:spTree>
    <p:extLst>
      <p:ext uri="{BB962C8B-B14F-4D97-AF65-F5344CB8AC3E}">
        <p14:creationId xmlns:p14="http://schemas.microsoft.com/office/powerpoint/2010/main" val="363579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19" Type="http://schemas.openxmlformats.org/officeDocument/2006/relationships/image" Target="../media/image1.png"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4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05B3C7BC-5F2B-4A87-996E-C3C1738A551D}" type="datetimeFigureOut">
              <a:rPr lang="en-US" smtClean="0"/>
              <a:t>1/15/2024</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7CAE80CD-5DAF-445E-9A04-230203EB71CD}" type="slidenum">
              <a:rPr lang="en-US" smtClean="0"/>
              <a:t>‹#›</a:t>
            </a:fld>
            <a:endParaRPr lang="en-US"/>
          </a:p>
        </p:txBody>
      </p:sp>
    </p:spTree>
    <p:extLst>
      <p:ext uri="{BB962C8B-B14F-4D97-AF65-F5344CB8AC3E}">
        <p14:creationId xmlns:p14="http://schemas.microsoft.com/office/powerpoint/2010/main" val="3726568107"/>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9.wav" /><Relationship Id="rId1" Type="http://schemas.microsoft.com/office/2007/relationships/media" Target="../media/media9.wav" /><Relationship Id="rId6" Type="http://schemas.openxmlformats.org/officeDocument/2006/relationships/image" Target="../media/image5.png" /><Relationship Id="rId5" Type="http://schemas.openxmlformats.org/officeDocument/2006/relationships/image" Target="../media/image13.jpeg" /><Relationship Id="rId4" Type="http://schemas.openxmlformats.org/officeDocument/2006/relationships/image" Target="../media/image12.jpeg" /></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0.wav" /><Relationship Id="rId1" Type="http://schemas.microsoft.com/office/2007/relationships/media" Target="../media/media10.wav" /><Relationship Id="rId6" Type="http://schemas.openxmlformats.org/officeDocument/2006/relationships/image" Target="../media/image5.png" /><Relationship Id="rId5" Type="http://schemas.openxmlformats.org/officeDocument/2006/relationships/image" Target="../media/image12.jpeg" /><Relationship Id="rId4" Type="http://schemas.openxmlformats.org/officeDocument/2006/relationships/image" Target="../media/image14.jpeg"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1.wav" /><Relationship Id="rId1" Type="http://schemas.microsoft.com/office/2007/relationships/media" Target="../media/media11.wav" /><Relationship Id="rId6" Type="http://schemas.openxmlformats.org/officeDocument/2006/relationships/image" Target="../media/image5.png" /><Relationship Id="rId5" Type="http://schemas.openxmlformats.org/officeDocument/2006/relationships/image" Target="../media/image14.jpeg" /><Relationship Id="rId4" Type="http://schemas.openxmlformats.org/officeDocument/2006/relationships/image" Target="../media/image15.jpeg" /></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2.wav" /><Relationship Id="rId1" Type="http://schemas.microsoft.com/office/2007/relationships/media" Target="../media/media12.wav" /><Relationship Id="rId6" Type="http://schemas.openxmlformats.org/officeDocument/2006/relationships/image" Target="../media/image5.png" /><Relationship Id="rId5" Type="http://schemas.openxmlformats.org/officeDocument/2006/relationships/image" Target="../media/image16.jpeg" /><Relationship Id="rId4" Type="http://schemas.openxmlformats.org/officeDocument/2006/relationships/image" Target="../media/image15.jpeg" /></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3.wav" /><Relationship Id="rId1" Type="http://schemas.microsoft.com/office/2007/relationships/media" Target="../media/media13.wav" /><Relationship Id="rId5" Type="http://schemas.openxmlformats.org/officeDocument/2006/relationships/image" Target="../media/image5.png" /><Relationship Id="rId4" Type="http://schemas.openxmlformats.org/officeDocument/2006/relationships/image" Target="../media/image16.jpeg" /></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4.wav" /><Relationship Id="rId1" Type="http://schemas.microsoft.com/office/2007/relationships/media" Target="../media/media14.wav" /><Relationship Id="rId5" Type="http://schemas.openxmlformats.org/officeDocument/2006/relationships/image" Target="../media/image5.png" /><Relationship Id="rId4" Type="http://schemas.openxmlformats.org/officeDocument/2006/relationships/image" Target="../media/image17.png" /></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5.wav" /><Relationship Id="rId1" Type="http://schemas.microsoft.com/office/2007/relationships/media" Target="../media/media15.wav" /><Relationship Id="rId5" Type="http://schemas.openxmlformats.org/officeDocument/2006/relationships/image" Target="../media/image5.png" /><Relationship Id="rId4" Type="http://schemas.openxmlformats.org/officeDocument/2006/relationships/image" Target="../media/image18.jpeg" /></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6.wav" /><Relationship Id="rId1" Type="http://schemas.microsoft.com/office/2007/relationships/media" Target="../media/media16.wav" /><Relationship Id="rId6" Type="http://schemas.openxmlformats.org/officeDocument/2006/relationships/image" Target="../media/image5.png" /><Relationship Id="rId5" Type="http://schemas.openxmlformats.org/officeDocument/2006/relationships/image" Target="../media/image19.jpeg" /><Relationship Id="rId4" Type="http://schemas.openxmlformats.org/officeDocument/2006/relationships/image" Target="../media/image18.jpeg" /></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7.wav" /><Relationship Id="rId1" Type="http://schemas.microsoft.com/office/2007/relationships/media" Target="../media/media17.wav" /><Relationship Id="rId5" Type="http://schemas.openxmlformats.org/officeDocument/2006/relationships/image" Target="../media/image5.png" /><Relationship Id="rId4" Type="http://schemas.openxmlformats.org/officeDocument/2006/relationships/image" Target="../media/image19.jpeg" /></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18.wav" /><Relationship Id="rId1" Type="http://schemas.microsoft.com/office/2007/relationships/media" Target="../media/media18.wav" /><Relationship Id="rId5" Type="http://schemas.openxmlformats.org/officeDocument/2006/relationships/image" Target="../media/image5.png" /><Relationship Id="rId4" Type="http://schemas.openxmlformats.org/officeDocument/2006/relationships/image" Target="../media/image20.jpeg" /></Relationships>
</file>

<file path=ppt/slides/_rels/slide2.xml.rels><?xml version="1.0" encoding="UTF-8" standalone="yes"?>
<Relationships xmlns="http://schemas.openxmlformats.org/package/2006/relationships"><Relationship Id="rId3" Type="http://schemas.openxmlformats.org/officeDocument/2006/relationships/audio" Target="../media/media1.wav" /><Relationship Id="rId2" Type="http://schemas.microsoft.com/office/2007/relationships/media" Target="../media/media1.wav" /><Relationship Id="rId1" Type="http://schemas.openxmlformats.org/officeDocument/2006/relationships/tags" Target="../tags/tag1.xml" /><Relationship Id="rId6" Type="http://schemas.openxmlformats.org/officeDocument/2006/relationships/image" Target="../media/image5.png" /><Relationship Id="rId5" Type="http://schemas.openxmlformats.org/officeDocument/2006/relationships/image" Target="../media/image4.jpeg" /><Relationship Id="rId4"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 /><Relationship Id="rId7" Type="http://schemas.openxmlformats.org/officeDocument/2006/relationships/image" Target="../media/image5.png" /><Relationship Id="rId2" Type="http://schemas.openxmlformats.org/officeDocument/2006/relationships/audio" Target="../media/media19.wav" /><Relationship Id="rId1" Type="http://schemas.microsoft.com/office/2007/relationships/media" Target="../media/media19.wav" /><Relationship Id="rId6" Type="http://schemas.openxmlformats.org/officeDocument/2006/relationships/image" Target="../media/image23.png" /><Relationship Id="rId5" Type="http://schemas.openxmlformats.org/officeDocument/2006/relationships/image" Target="../media/image22.svg" /><Relationship Id="rId4" Type="http://schemas.openxmlformats.org/officeDocument/2006/relationships/image" Target="../media/image21.png" /></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0.wav" /><Relationship Id="rId1" Type="http://schemas.microsoft.com/office/2007/relationships/media" Target="../media/media20.wav" /><Relationship Id="rId5" Type="http://schemas.openxmlformats.org/officeDocument/2006/relationships/image" Target="../media/image5.png" /><Relationship Id="rId4" Type="http://schemas.openxmlformats.org/officeDocument/2006/relationships/image" Target="../media/image24.jpeg" /></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1.wav" /><Relationship Id="rId1" Type="http://schemas.microsoft.com/office/2007/relationships/media" Target="../media/media21.wav" /><Relationship Id="rId4" Type="http://schemas.openxmlformats.org/officeDocument/2006/relationships/image" Target="../media/image5.png" /></Relationships>
</file>

<file path=ppt/slides/_rels/slide23.xml.rels><?xml version="1.0" encoding="UTF-8" standalone="yes"?>
<Relationships xmlns="http://schemas.openxmlformats.org/package/2006/relationships"><Relationship Id="rId8" Type="http://schemas.openxmlformats.org/officeDocument/2006/relationships/image" Target="../media/image5.png" /><Relationship Id="rId3" Type="http://schemas.openxmlformats.org/officeDocument/2006/relationships/slideLayout" Target="../slideLayouts/slideLayout2.xml" /><Relationship Id="rId7" Type="http://schemas.openxmlformats.org/officeDocument/2006/relationships/image" Target="../media/image28.svg" /><Relationship Id="rId2" Type="http://schemas.openxmlformats.org/officeDocument/2006/relationships/audio" Target="../media/media22.wav" /><Relationship Id="rId1" Type="http://schemas.microsoft.com/office/2007/relationships/media" Target="../media/media22.wav" /><Relationship Id="rId6" Type="http://schemas.openxmlformats.org/officeDocument/2006/relationships/image" Target="../media/image27.png" /><Relationship Id="rId5" Type="http://schemas.openxmlformats.org/officeDocument/2006/relationships/image" Target="../media/image26.svg" /><Relationship Id="rId4" Type="http://schemas.openxmlformats.org/officeDocument/2006/relationships/image" Target="../media/image25.png" /></Relationships>
</file>

<file path=ppt/slides/_rels/slide24.xml.rels><?xml version="1.0" encoding="UTF-8" standalone="yes"?>
<Relationships xmlns="http://schemas.openxmlformats.org/package/2006/relationships"><Relationship Id="rId8" Type="http://schemas.openxmlformats.org/officeDocument/2006/relationships/image" Target="../media/image29.jpeg" /><Relationship Id="rId3" Type="http://schemas.openxmlformats.org/officeDocument/2006/relationships/slideLayout" Target="../slideLayouts/slideLayout2.xml" /><Relationship Id="rId7" Type="http://schemas.openxmlformats.org/officeDocument/2006/relationships/image" Target="../media/image26.svg" /><Relationship Id="rId2" Type="http://schemas.openxmlformats.org/officeDocument/2006/relationships/audio" Target="../media/media23.wav" /><Relationship Id="rId1" Type="http://schemas.microsoft.com/office/2007/relationships/media" Target="../media/media23.wav" /><Relationship Id="rId6" Type="http://schemas.openxmlformats.org/officeDocument/2006/relationships/image" Target="../media/image25.png" /><Relationship Id="rId5" Type="http://schemas.openxmlformats.org/officeDocument/2006/relationships/image" Target="../media/image28.svg" /><Relationship Id="rId4" Type="http://schemas.openxmlformats.org/officeDocument/2006/relationships/image" Target="../media/image27.png" /><Relationship Id="rId9" Type="http://schemas.openxmlformats.org/officeDocument/2006/relationships/image" Target="../media/image5.png" /></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4.wav" /><Relationship Id="rId1" Type="http://schemas.microsoft.com/office/2007/relationships/media" Target="../media/media24.wav" /><Relationship Id="rId6" Type="http://schemas.openxmlformats.org/officeDocument/2006/relationships/image" Target="../media/image5.png" /><Relationship Id="rId5" Type="http://schemas.openxmlformats.org/officeDocument/2006/relationships/image" Target="../media/image30.jpg" /><Relationship Id="rId4" Type="http://schemas.openxmlformats.org/officeDocument/2006/relationships/image" Target="../media/image29.jpeg" /></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5.wav" /><Relationship Id="rId1" Type="http://schemas.microsoft.com/office/2007/relationships/media" Target="../media/media25.wav" /><Relationship Id="rId6" Type="http://schemas.openxmlformats.org/officeDocument/2006/relationships/image" Target="../media/image5.png" /><Relationship Id="rId5" Type="http://schemas.openxmlformats.org/officeDocument/2006/relationships/image" Target="../media/image31.png" /><Relationship Id="rId4" Type="http://schemas.openxmlformats.org/officeDocument/2006/relationships/image" Target="../media/image30.jpg" /></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6.wav" /><Relationship Id="rId1" Type="http://schemas.microsoft.com/office/2007/relationships/media" Target="../media/media26.wav" /><Relationship Id="rId6" Type="http://schemas.openxmlformats.org/officeDocument/2006/relationships/image" Target="../media/image5.png" /><Relationship Id="rId5" Type="http://schemas.openxmlformats.org/officeDocument/2006/relationships/image" Target="../media/image32.jpeg" /><Relationship Id="rId4" Type="http://schemas.openxmlformats.org/officeDocument/2006/relationships/image" Target="../media/image31.png" /></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7.wav" /><Relationship Id="rId1" Type="http://schemas.microsoft.com/office/2007/relationships/media" Target="../media/media27.wav" /><Relationship Id="rId6" Type="http://schemas.openxmlformats.org/officeDocument/2006/relationships/image" Target="../media/image5.png" /><Relationship Id="rId5" Type="http://schemas.openxmlformats.org/officeDocument/2006/relationships/image" Target="../media/image33.png" /><Relationship Id="rId4" Type="http://schemas.openxmlformats.org/officeDocument/2006/relationships/image" Target="../media/image31.png" /></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8.wav" /><Relationship Id="rId1" Type="http://schemas.microsoft.com/office/2007/relationships/media" Target="../media/media28.wav" /><Relationship Id="rId6" Type="http://schemas.openxmlformats.org/officeDocument/2006/relationships/image" Target="../media/image5.png" /><Relationship Id="rId5" Type="http://schemas.openxmlformats.org/officeDocument/2006/relationships/image" Target="../media/image35.jpeg" /><Relationship Id="rId4" Type="http://schemas.openxmlformats.org/officeDocument/2006/relationships/image" Target="../media/image34.jpeg" /></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2.wav" /><Relationship Id="rId1" Type="http://schemas.microsoft.com/office/2007/relationships/media" Target="../media/media2.wav" /><Relationship Id="rId5" Type="http://schemas.openxmlformats.org/officeDocument/2006/relationships/image" Target="../media/image5.png" /><Relationship Id="rId4" Type="http://schemas.openxmlformats.org/officeDocument/2006/relationships/image" Target="../media/image6.png" /></Relationships>
</file>

<file path=ppt/slides/_rels/slide30.xml.rels><?xml version="1.0" encoding="UTF-8" standalone="yes"?>
<Relationships xmlns="http://schemas.openxmlformats.org/package/2006/relationships"><Relationship Id="rId3" Type="http://schemas.microsoft.com/office/2007/relationships/media" Target="../media/media30.wav" /><Relationship Id="rId7" Type="http://schemas.openxmlformats.org/officeDocument/2006/relationships/image" Target="../media/image5.png" /><Relationship Id="rId2" Type="http://schemas.microsoft.com/office/2007/relationships/media" Target="../media/media29.mp4" /><Relationship Id="rId1" Type="http://schemas.openxmlformats.org/officeDocument/2006/relationships/video" Target="NULL" TargetMode="External" /><Relationship Id="rId6" Type="http://schemas.openxmlformats.org/officeDocument/2006/relationships/image" Target="../media/image36.png" /><Relationship Id="rId5" Type="http://schemas.openxmlformats.org/officeDocument/2006/relationships/slideLayout" Target="../slideLayouts/slideLayout2.xml" /><Relationship Id="rId4" Type="http://schemas.openxmlformats.org/officeDocument/2006/relationships/audio" Target="../media/media30.wav" /></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microsoft.com/office/2007/relationships/media" Target="../media/media31.mp3" /><Relationship Id="rId1" Type="http://schemas.openxmlformats.org/officeDocument/2006/relationships/audio" Target="NULL" TargetMode="External" /><Relationship Id="rId5" Type="http://schemas.openxmlformats.org/officeDocument/2006/relationships/image" Target="../media/image5.png" /><Relationship Id="rId4" Type="http://schemas.openxmlformats.org/officeDocument/2006/relationships/image" Target="../media/image37.png" /></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2.wav" /><Relationship Id="rId1" Type="http://schemas.microsoft.com/office/2007/relationships/media" Target="../media/media32.wav" /><Relationship Id="rId5" Type="http://schemas.openxmlformats.org/officeDocument/2006/relationships/image" Target="../media/image5.png" /><Relationship Id="rId4" Type="http://schemas.openxmlformats.org/officeDocument/2006/relationships/image" Target="../media/image38.jpeg" /></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3.wav" /><Relationship Id="rId1" Type="http://schemas.microsoft.com/office/2007/relationships/media" Target="../media/media33.wav" /><Relationship Id="rId6" Type="http://schemas.openxmlformats.org/officeDocument/2006/relationships/image" Target="../media/image5.png" /><Relationship Id="rId5" Type="http://schemas.openxmlformats.org/officeDocument/2006/relationships/image" Target="../media/image40.jpg" /><Relationship Id="rId4" Type="http://schemas.openxmlformats.org/officeDocument/2006/relationships/image" Target="../media/image39.jpeg" /></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4.wav" /><Relationship Id="rId1" Type="http://schemas.microsoft.com/office/2007/relationships/media" Target="../media/media34.wav" /><Relationship Id="rId6" Type="http://schemas.openxmlformats.org/officeDocument/2006/relationships/image" Target="../media/image42.jpg" /><Relationship Id="rId5" Type="http://schemas.openxmlformats.org/officeDocument/2006/relationships/image" Target="../media/image5.png" /><Relationship Id="rId4" Type="http://schemas.openxmlformats.org/officeDocument/2006/relationships/image" Target="../media/image41.jpeg" /></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5.wav" /><Relationship Id="rId1" Type="http://schemas.microsoft.com/office/2007/relationships/media" Target="../media/media35.wav" /><Relationship Id="rId6" Type="http://schemas.openxmlformats.org/officeDocument/2006/relationships/image" Target="../media/image43.jpg" /><Relationship Id="rId5" Type="http://schemas.openxmlformats.org/officeDocument/2006/relationships/image" Target="../media/image5.png" /><Relationship Id="rId4" Type="http://schemas.openxmlformats.org/officeDocument/2006/relationships/image" Target="../media/image42.jpg" /></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6.wav" /><Relationship Id="rId1" Type="http://schemas.microsoft.com/office/2007/relationships/media" Target="../media/media36.wav" /><Relationship Id="rId6" Type="http://schemas.openxmlformats.org/officeDocument/2006/relationships/image" Target="../media/image44.jpeg" /><Relationship Id="rId5" Type="http://schemas.openxmlformats.org/officeDocument/2006/relationships/image" Target="../media/image5.png" /><Relationship Id="rId4" Type="http://schemas.openxmlformats.org/officeDocument/2006/relationships/image" Target="../media/image43.jpg" /></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7.wav" /><Relationship Id="rId1" Type="http://schemas.microsoft.com/office/2007/relationships/media" Target="../media/media37.wav" /><Relationship Id="rId6" Type="http://schemas.openxmlformats.org/officeDocument/2006/relationships/image" Target="../media/image45.jpeg" /><Relationship Id="rId5" Type="http://schemas.openxmlformats.org/officeDocument/2006/relationships/image" Target="../media/image5.png" /><Relationship Id="rId4" Type="http://schemas.openxmlformats.org/officeDocument/2006/relationships/image" Target="../media/image44.jpeg" /></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8.wav" /><Relationship Id="rId1" Type="http://schemas.microsoft.com/office/2007/relationships/media" Target="../media/media38.wav" /><Relationship Id="rId5" Type="http://schemas.openxmlformats.org/officeDocument/2006/relationships/image" Target="../media/image5.png" /><Relationship Id="rId4" Type="http://schemas.openxmlformats.org/officeDocument/2006/relationships/image" Target="../media/image45.jpeg" /></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9.wav" /><Relationship Id="rId1" Type="http://schemas.microsoft.com/office/2007/relationships/media" Target="../media/media39.wav" /><Relationship Id="rId5" Type="http://schemas.openxmlformats.org/officeDocument/2006/relationships/image" Target="../media/image46.png" /><Relationship Id="rId4" Type="http://schemas.openxmlformats.org/officeDocument/2006/relationships/image" Target="../media/image5.png"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3.wav" /><Relationship Id="rId1" Type="http://schemas.microsoft.com/office/2007/relationships/media" Target="../media/media3.wav" /><Relationship Id="rId5" Type="http://schemas.openxmlformats.org/officeDocument/2006/relationships/image" Target="../media/image5.png" /><Relationship Id="rId4" Type="http://schemas.openxmlformats.org/officeDocument/2006/relationships/image" Target="../media/image7.jpeg" /></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 /><Relationship Id="rId7" Type="http://schemas.openxmlformats.org/officeDocument/2006/relationships/image" Target="../media/image48.jpg" /><Relationship Id="rId2" Type="http://schemas.openxmlformats.org/officeDocument/2006/relationships/audio" Target="../media/media40.wav" /><Relationship Id="rId1" Type="http://schemas.microsoft.com/office/2007/relationships/media" Target="../media/media40.wav" /><Relationship Id="rId6" Type="http://schemas.openxmlformats.org/officeDocument/2006/relationships/image" Target="../media/image47.jpg" /><Relationship Id="rId5" Type="http://schemas.openxmlformats.org/officeDocument/2006/relationships/image" Target="../media/image5.png" /><Relationship Id="rId4" Type="http://schemas.openxmlformats.org/officeDocument/2006/relationships/image" Target="../media/image46.png" /></Relationships>
</file>

<file path=ppt/slides/_rels/slide41.xml.rels><?xml version="1.0" encoding="UTF-8" standalone="yes"?>
<Relationships xmlns="http://schemas.openxmlformats.org/package/2006/relationships"><Relationship Id="rId8" Type="http://schemas.openxmlformats.org/officeDocument/2006/relationships/image" Target="../media/image50.jpeg" /><Relationship Id="rId3" Type="http://schemas.openxmlformats.org/officeDocument/2006/relationships/slideLayout" Target="../slideLayouts/slideLayout2.xml" /><Relationship Id="rId7" Type="http://schemas.openxmlformats.org/officeDocument/2006/relationships/image" Target="../media/image5.png" /><Relationship Id="rId2" Type="http://schemas.openxmlformats.org/officeDocument/2006/relationships/audio" Target="../media/media41.wav" /><Relationship Id="rId1" Type="http://schemas.microsoft.com/office/2007/relationships/media" Target="../media/media41.wav" /><Relationship Id="rId6" Type="http://schemas.openxmlformats.org/officeDocument/2006/relationships/image" Target="../media/image47.jpg" /><Relationship Id="rId5" Type="http://schemas.openxmlformats.org/officeDocument/2006/relationships/image" Target="../media/image48.jpg" /><Relationship Id="rId4" Type="http://schemas.openxmlformats.org/officeDocument/2006/relationships/image" Target="../media/image49.png" /><Relationship Id="rId9" Type="http://schemas.openxmlformats.org/officeDocument/2006/relationships/image" Target="../media/image51.jpg" /></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2.wav" /><Relationship Id="rId1" Type="http://schemas.microsoft.com/office/2007/relationships/media" Target="../media/media42.wav" /><Relationship Id="rId6" Type="http://schemas.openxmlformats.org/officeDocument/2006/relationships/image" Target="../media/image5.png" /><Relationship Id="rId5" Type="http://schemas.openxmlformats.org/officeDocument/2006/relationships/image" Target="../media/image51.jpg" /><Relationship Id="rId4" Type="http://schemas.openxmlformats.org/officeDocument/2006/relationships/image" Target="../media/image50.jpeg" /></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3.wav" /><Relationship Id="rId1" Type="http://schemas.microsoft.com/office/2007/relationships/media" Target="../media/media43.wav" /><Relationship Id="rId5" Type="http://schemas.openxmlformats.org/officeDocument/2006/relationships/image" Target="../media/image5.png" /><Relationship Id="rId4" Type="http://schemas.openxmlformats.org/officeDocument/2006/relationships/image" Target="../media/image52.jpg" /></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4.wav" /><Relationship Id="rId1" Type="http://schemas.microsoft.com/office/2007/relationships/media" Target="../media/media44.wav" /><Relationship Id="rId5" Type="http://schemas.openxmlformats.org/officeDocument/2006/relationships/image" Target="../media/image53.png" /><Relationship Id="rId4" Type="http://schemas.openxmlformats.org/officeDocument/2006/relationships/image" Target="../media/image5.png" /></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4.wav" /><Relationship Id="rId1" Type="http://schemas.microsoft.com/office/2007/relationships/media" Target="../media/media4.wav" /><Relationship Id="rId6" Type="http://schemas.openxmlformats.org/officeDocument/2006/relationships/image" Target="../media/image5.png" /><Relationship Id="rId5" Type="http://schemas.openxmlformats.org/officeDocument/2006/relationships/image" Target="../media/image8.png" /><Relationship Id="rId4" Type="http://schemas.openxmlformats.org/officeDocument/2006/relationships/image" Target="../media/image7.jpeg"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5.wav" /><Relationship Id="rId1" Type="http://schemas.microsoft.com/office/2007/relationships/media" Target="../media/media5.wav" /><Relationship Id="rId5" Type="http://schemas.openxmlformats.org/officeDocument/2006/relationships/image" Target="../media/image5.png" /><Relationship Id="rId4" Type="http://schemas.openxmlformats.org/officeDocument/2006/relationships/image" Target="../media/image8.png" /></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6.wav" /><Relationship Id="rId1" Type="http://schemas.microsoft.com/office/2007/relationships/media" Target="../media/media6.wav" /><Relationship Id="rId6" Type="http://schemas.openxmlformats.org/officeDocument/2006/relationships/image" Target="../media/image5.png" /><Relationship Id="rId5" Type="http://schemas.openxmlformats.org/officeDocument/2006/relationships/image" Target="../media/image10.png" /><Relationship Id="rId4" Type="http://schemas.openxmlformats.org/officeDocument/2006/relationships/image" Target="../media/image9.jpeg" /></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7.wav" /><Relationship Id="rId1" Type="http://schemas.microsoft.com/office/2007/relationships/media" Target="../media/media7.wav" /><Relationship Id="rId5" Type="http://schemas.openxmlformats.org/officeDocument/2006/relationships/image" Target="../media/image5.png" /><Relationship Id="rId4" Type="http://schemas.openxmlformats.org/officeDocument/2006/relationships/image" Target="../media/image9.jpeg" /></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 /><Relationship Id="rId2" Type="http://schemas.openxmlformats.org/officeDocument/2006/relationships/audio" Target="../media/media8.wav" /><Relationship Id="rId1" Type="http://schemas.microsoft.com/office/2007/relationships/media" Target="../media/media8.wav" /><Relationship Id="rId6" Type="http://schemas.openxmlformats.org/officeDocument/2006/relationships/image" Target="../media/image5.png" /><Relationship Id="rId5" Type="http://schemas.microsoft.com/office/2007/relationships/hdphoto" Target="../media/hdphoto1.wdp" /><Relationship Id="rId4" Type="http://schemas.openxmlformats.org/officeDocument/2006/relationships/image" Target="../media/image11.png" /></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2AA5F49-6AF3-4EFA-88BA-3F6D8E319B2F}"/>
              </a:ext>
            </a:extLst>
          </p:cNvPr>
          <p:cNvGrpSpPr/>
          <p:nvPr/>
        </p:nvGrpSpPr>
        <p:grpSpPr>
          <a:xfrm rot="10800000">
            <a:off x="1057275" y="-3181350"/>
            <a:ext cx="10667986" cy="7077075"/>
            <a:chOff x="0" y="0"/>
            <a:chExt cx="10667986" cy="7077075"/>
          </a:xfrm>
          <a:blipFill dpi="0" rotWithShape="1">
            <a:blip r:embed="rId2">
              <a:alphaModFix amt="66000"/>
            </a:blip>
            <a:srcRect/>
            <a:stretch>
              <a:fillRect l="-51000" t="-2000"/>
            </a:stretch>
          </a:blipFill>
        </p:grpSpPr>
        <p:sp>
          <p:nvSpPr>
            <p:cNvPr id="2" name="Hexagon 1">
              <a:extLst>
                <a:ext uri="{FF2B5EF4-FFF2-40B4-BE49-F238E27FC236}">
                  <a16:creationId xmlns:a16="http://schemas.microsoft.com/office/drawing/2014/main" id="{6D5CC981-3356-4A3C-8F94-C8C007E03CA6}"/>
                </a:ext>
              </a:extLst>
            </p:cNvPr>
            <p:cNvSpPr/>
            <p:nvPr/>
          </p:nvSpPr>
          <p:spPr>
            <a:xfrm>
              <a:off x="0" y="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85469A8D-BE61-419C-AA29-B993F9751C24}"/>
                </a:ext>
              </a:extLst>
            </p:cNvPr>
            <p:cNvSpPr/>
            <p:nvPr/>
          </p:nvSpPr>
          <p:spPr>
            <a:xfrm>
              <a:off x="933450" y="4953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E19F2F68-01BB-4CB8-BF1E-DDD384A92376}"/>
                </a:ext>
              </a:extLst>
            </p:cNvPr>
            <p:cNvSpPr/>
            <p:nvPr/>
          </p:nvSpPr>
          <p:spPr>
            <a:xfrm>
              <a:off x="1843083" y="10191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261ECBA4-64CF-4C88-9502-F5CA27B42432}"/>
                </a:ext>
              </a:extLst>
            </p:cNvPr>
            <p:cNvSpPr/>
            <p:nvPr/>
          </p:nvSpPr>
          <p:spPr>
            <a:xfrm>
              <a:off x="14287" y="10096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585D0D43-ECB3-44A2-87B5-06E0FA0936D0}"/>
                </a:ext>
              </a:extLst>
            </p:cNvPr>
            <p:cNvSpPr/>
            <p:nvPr/>
          </p:nvSpPr>
          <p:spPr>
            <a:xfrm>
              <a:off x="933450" y="15430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F9506984-D8DC-46E5-A0D0-288C80C02F2D}"/>
                </a:ext>
              </a:extLst>
            </p:cNvPr>
            <p:cNvSpPr/>
            <p:nvPr/>
          </p:nvSpPr>
          <p:spPr>
            <a:xfrm>
              <a:off x="14287" y="20574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4937D52A-92F3-4F61-A70F-89D21128888A}"/>
                </a:ext>
              </a:extLst>
            </p:cNvPr>
            <p:cNvSpPr/>
            <p:nvPr/>
          </p:nvSpPr>
          <p:spPr>
            <a:xfrm>
              <a:off x="1843082" y="202882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9F0FB33D-8990-4A4C-A144-910B2EECF778}"/>
                </a:ext>
              </a:extLst>
            </p:cNvPr>
            <p:cNvSpPr/>
            <p:nvPr/>
          </p:nvSpPr>
          <p:spPr>
            <a:xfrm>
              <a:off x="933449" y="260032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5026645B-A36B-434A-B5CD-C58FBE1584E8}"/>
                </a:ext>
              </a:extLst>
            </p:cNvPr>
            <p:cNvSpPr/>
            <p:nvPr/>
          </p:nvSpPr>
          <p:spPr>
            <a:xfrm>
              <a:off x="2776537" y="15621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E574CCB4-F2DE-418F-9D98-8427EFC82B82}"/>
                </a:ext>
              </a:extLst>
            </p:cNvPr>
            <p:cNvSpPr/>
            <p:nvPr/>
          </p:nvSpPr>
          <p:spPr>
            <a:xfrm>
              <a:off x="2800351" y="26098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BFAD29AB-1407-4781-AAD2-2AB11D8CC360}"/>
                </a:ext>
              </a:extLst>
            </p:cNvPr>
            <p:cNvSpPr/>
            <p:nvPr/>
          </p:nvSpPr>
          <p:spPr>
            <a:xfrm>
              <a:off x="1843081" y="305752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556EA06D-E370-4667-9A88-EC9AEE64BC17}"/>
                </a:ext>
              </a:extLst>
            </p:cNvPr>
            <p:cNvSpPr/>
            <p:nvPr/>
          </p:nvSpPr>
          <p:spPr>
            <a:xfrm>
              <a:off x="1866900" y="190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A0B23665-62EE-4FB6-8645-89F6646D3F0E}"/>
                </a:ext>
              </a:extLst>
            </p:cNvPr>
            <p:cNvSpPr/>
            <p:nvPr/>
          </p:nvSpPr>
          <p:spPr>
            <a:xfrm>
              <a:off x="2800350" y="5619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48E75578-CD49-490F-A072-8EDBE816F5C9}"/>
                </a:ext>
              </a:extLst>
            </p:cNvPr>
            <p:cNvSpPr/>
            <p:nvPr/>
          </p:nvSpPr>
          <p:spPr>
            <a:xfrm>
              <a:off x="3709988" y="20574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121BA3FF-4AB2-4706-806C-46C147CD49D2}"/>
                </a:ext>
              </a:extLst>
            </p:cNvPr>
            <p:cNvSpPr/>
            <p:nvPr/>
          </p:nvSpPr>
          <p:spPr>
            <a:xfrm>
              <a:off x="2817448" y="36004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3D6B5943-16A0-4DCE-9814-120526F9FDAD}"/>
                </a:ext>
              </a:extLst>
            </p:cNvPr>
            <p:cNvSpPr/>
            <p:nvPr/>
          </p:nvSpPr>
          <p:spPr>
            <a:xfrm>
              <a:off x="23812" y="30670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BACEF903-D384-489F-B7A1-0C75B281D818}"/>
                </a:ext>
              </a:extLst>
            </p:cNvPr>
            <p:cNvSpPr/>
            <p:nvPr/>
          </p:nvSpPr>
          <p:spPr>
            <a:xfrm>
              <a:off x="933448" y="36004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B35162E6-F33B-4E17-B293-2E622C465CAB}"/>
                </a:ext>
              </a:extLst>
            </p:cNvPr>
            <p:cNvSpPr/>
            <p:nvPr/>
          </p:nvSpPr>
          <p:spPr>
            <a:xfrm>
              <a:off x="1843081" y="40671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a:extLst>
                <a:ext uri="{FF2B5EF4-FFF2-40B4-BE49-F238E27FC236}">
                  <a16:creationId xmlns:a16="http://schemas.microsoft.com/office/drawing/2014/main" id="{0E4ADAB3-3C6F-4B1E-A026-F6B6853963D2}"/>
                </a:ext>
              </a:extLst>
            </p:cNvPr>
            <p:cNvSpPr/>
            <p:nvPr/>
          </p:nvSpPr>
          <p:spPr>
            <a:xfrm>
              <a:off x="909631" y="46767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ACDEB35F-3516-4DE4-A509-EA54BFC0A5C0}"/>
                </a:ext>
              </a:extLst>
            </p:cNvPr>
            <p:cNvSpPr/>
            <p:nvPr/>
          </p:nvSpPr>
          <p:spPr>
            <a:xfrm>
              <a:off x="0" y="41052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37C5C068-CAF5-4B4C-954F-BF9D084767D3}"/>
                </a:ext>
              </a:extLst>
            </p:cNvPr>
            <p:cNvSpPr/>
            <p:nvPr/>
          </p:nvSpPr>
          <p:spPr>
            <a:xfrm>
              <a:off x="909630" y="56959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A1928EC1-0F31-45F7-8DCB-C05A7E7B8563}"/>
                </a:ext>
              </a:extLst>
            </p:cNvPr>
            <p:cNvSpPr/>
            <p:nvPr/>
          </p:nvSpPr>
          <p:spPr>
            <a:xfrm>
              <a:off x="1843081" y="51435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506CC1C7-E05D-40DE-8497-43C67903F6DB}"/>
                </a:ext>
              </a:extLst>
            </p:cNvPr>
            <p:cNvSpPr/>
            <p:nvPr/>
          </p:nvSpPr>
          <p:spPr>
            <a:xfrm>
              <a:off x="1822086" y="61626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116E1371-9F8D-4687-A901-B0447622C72F}"/>
                </a:ext>
              </a:extLst>
            </p:cNvPr>
            <p:cNvSpPr/>
            <p:nvPr/>
          </p:nvSpPr>
          <p:spPr>
            <a:xfrm>
              <a:off x="3687037" y="51720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a:extLst>
                <a:ext uri="{FF2B5EF4-FFF2-40B4-BE49-F238E27FC236}">
                  <a16:creationId xmlns:a16="http://schemas.microsoft.com/office/drawing/2014/main" id="{39FF11E5-0E13-4266-9A35-284DDB21303E}"/>
                </a:ext>
              </a:extLst>
            </p:cNvPr>
            <p:cNvSpPr/>
            <p:nvPr/>
          </p:nvSpPr>
          <p:spPr>
            <a:xfrm>
              <a:off x="3727081" y="416242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599D3334-90C6-49D0-987D-FD676E19DAE9}"/>
                </a:ext>
              </a:extLst>
            </p:cNvPr>
            <p:cNvSpPr/>
            <p:nvPr/>
          </p:nvSpPr>
          <p:spPr>
            <a:xfrm>
              <a:off x="2776537" y="461962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C1AF1DD8-F719-4AC7-854E-CECBA4620901}"/>
                </a:ext>
              </a:extLst>
            </p:cNvPr>
            <p:cNvSpPr/>
            <p:nvPr/>
          </p:nvSpPr>
          <p:spPr>
            <a:xfrm>
              <a:off x="2753581" y="56388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A89C02E1-1122-40DD-82E4-7602B6B9264B}"/>
                </a:ext>
              </a:extLst>
            </p:cNvPr>
            <p:cNvSpPr/>
            <p:nvPr/>
          </p:nvSpPr>
          <p:spPr>
            <a:xfrm>
              <a:off x="9610711" y="4381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a:extLst>
                <a:ext uri="{FF2B5EF4-FFF2-40B4-BE49-F238E27FC236}">
                  <a16:creationId xmlns:a16="http://schemas.microsoft.com/office/drawing/2014/main" id="{2A11FC35-B680-45E0-A84D-30AE5782CD19}"/>
                </a:ext>
              </a:extLst>
            </p:cNvPr>
            <p:cNvSpPr/>
            <p:nvPr/>
          </p:nvSpPr>
          <p:spPr>
            <a:xfrm>
              <a:off x="8743088" y="10096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668AE3CF-4E18-4E97-9B46-01BB1F53EEFB}"/>
                </a:ext>
              </a:extLst>
            </p:cNvPr>
            <p:cNvSpPr/>
            <p:nvPr/>
          </p:nvSpPr>
          <p:spPr>
            <a:xfrm>
              <a:off x="7833451" y="4572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BA00E374-5BBC-429E-8D38-B27E8FCA3474}"/>
                </a:ext>
              </a:extLst>
            </p:cNvPr>
            <p:cNvSpPr/>
            <p:nvPr/>
          </p:nvSpPr>
          <p:spPr>
            <a:xfrm>
              <a:off x="6924668" y="9334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378F64E1-D309-4DF9-88B4-A663DF7419A6}"/>
                </a:ext>
              </a:extLst>
            </p:cNvPr>
            <p:cNvSpPr/>
            <p:nvPr/>
          </p:nvSpPr>
          <p:spPr>
            <a:xfrm>
              <a:off x="6015031" y="4572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85F49793-8CA1-44D2-B7ED-96470CB5613D}"/>
                </a:ext>
              </a:extLst>
            </p:cNvPr>
            <p:cNvSpPr/>
            <p:nvPr/>
          </p:nvSpPr>
          <p:spPr>
            <a:xfrm>
              <a:off x="3739734" y="30861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43D67578-594A-4142-A219-6FC5CDD2336B}"/>
                </a:ext>
              </a:extLst>
            </p:cNvPr>
            <p:cNvSpPr/>
            <p:nvPr/>
          </p:nvSpPr>
          <p:spPr>
            <a:xfrm>
              <a:off x="9542341" y="557212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A0D3D153-DB40-4E66-BBB9-125C8724DA3F}"/>
                </a:ext>
              </a:extLst>
            </p:cNvPr>
            <p:cNvSpPr/>
            <p:nvPr/>
          </p:nvSpPr>
          <p:spPr>
            <a:xfrm>
              <a:off x="8612875" y="50196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a:extLst>
                <a:ext uri="{FF2B5EF4-FFF2-40B4-BE49-F238E27FC236}">
                  <a16:creationId xmlns:a16="http://schemas.microsoft.com/office/drawing/2014/main" id="{56632043-9ADB-4C4E-A382-233C8094EB56}"/>
                </a:ext>
              </a:extLst>
            </p:cNvPr>
            <p:cNvSpPr/>
            <p:nvPr/>
          </p:nvSpPr>
          <p:spPr>
            <a:xfrm>
              <a:off x="7714626" y="5515841"/>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a:extLst>
                <a:ext uri="{FF2B5EF4-FFF2-40B4-BE49-F238E27FC236}">
                  <a16:creationId xmlns:a16="http://schemas.microsoft.com/office/drawing/2014/main" id="{FCB41F6E-0FED-4FE1-A92A-3615A4FCE1DD}"/>
                </a:ext>
              </a:extLst>
            </p:cNvPr>
            <p:cNvSpPr/>
            <p:nvPr/>
          </p:nvSpPr>
          <p:spPr>
            <a:xfrm>
              <a:off x="6879008" y="4963391"/>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a:extLst>
                <a:ext uri="{FF2B5EF4-FFF2-40B4-BE49-F238E27FC236}">
                  <a16:creationId xmlns:a16="http://schemas.microsoft.com/office/drawing/2014/main" id="{1C6D1639-081D-4FC8-BCCD-324C3A33A614}"/>
                </a:ext>
              </a:extLst>
            </p:cNvPr>
            <p:cNvSpPr/>
            <p:nvPr/>
          </p:nvSpPr>
          <p:spPr>
            <a:xfrm>
              <a:off x="6005087" y="54673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494B59B-C2F7-4FDD-9EA5-B8FB3EABBA6D}"/>
              </a:ext>
            </a:extLst>
          </p:cNvPr>
          <p:cNvSpPr txBox="1"/>
          <p:nvPr/>
        </p:nvSpPr>
        <p:spPr>
          <a:xfrm>
            <a:off x="1092980" y="2027958"/>
            <a:ext cx="6381750" cy="3416320"/>
          </a:xfrm>
          <a:prstGeom prst="rect">
            <a:avLst/>
          </a:prstGeom>
          <a:noFill/>
        </p:spPr>
        <p:txBody>
          <a:bodyPr wrap="square" rtlCol="0">
            <a:spAutoFit/>
          </a:bodyPr>
          <a:lstStyle/>
          <a:p>
            <a:r>
              <a:rPr lang="en-US" sz="5400" dirty="0">
                <a:latin typeface="Stencil" panose="040409050D0802020404" pitchFamily="82" charset="0"/>
              </a:rPr>
              <a:t>The life and career of Martin Luther King Jr.</a:t>
            </a:r>
          </a:p>
        </p:txBody>
      </p:sp>
    </p:spTree>
    <p:extLst>
      <p:ext uri="{BB962C8B-B14F-4D97-AF65-F5344CB8AC3E}">
        <p14:creationId xmlns:p14="http://schemas.microsoft.com/office/powerpoint/2010/main" val="3621271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76">
        <p159:morph option="byObject"/>
      </p:transition>
    </mc:Choice>
    <mc:Fallback xmlns="">
      <p:transition spd="slow" advTm="976">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CCDA214-FC45-47A5-9E54-EE8F8C1E0881}"/>
              </a:ext>
            </a:extLst>
          </p:cNvPr>
          <p:cNvGrpSpPr/>
          <p:nvPr/>
        </p:nvGrpSpPr>
        <p:grpSpPr>
          <a:xfrm rot="10984416">
            <a:off x="157245" y="313298"/>
            <a:ext cx="11877509" cy="7133405"/>
            <a:chOff x="-1213424" y="-525300"/>
            <a:chExt cx="14295761" cy="7934243"/>
          </a:xfrm>
        </p:grpSpPr>
        <p:sp>
          <p:nvSpPr>
            <p:cNvPr id="6" name="Hexagon 5">
              <a:extLst>
                <a:ext uri="{FF2B5EF4-FFF2-40B4-BE49-F238E27FC236}">
                  <a16:creationId xmlns:a16="http://schemas.microsoft.com/office/drawing/2014/main" id="{C0C5C79B-493A-455B-8CD2-E05712B9151A}"/>
                </a:ext>
              </a:extLst>
            </p:cNvPr>
            <p:cNvSpPr/>
            <p:nvPr/>
          </p:nvSpPr>
          <p:spPr>
            <a:xfrm rot="20212521">
              <a:off x="10559059" y="-26236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9B7CED1E-273E-4666-B260-C81F22C66B1F}"/>
                </a:ext>
              </a:extLst>
            </p:cNvPr>
            <p:cNvSpPr/>
            <p:nvPr/>
          </p:nvSpPr>
          <p:spPr>
            <a:xfrm rot="20212521">
              <a:off x="9653124" y="121207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68FC5DF0-3551-4B02-A182-10C6684C9829}"/>
                </a:ext>
              </a:extLst>
            </p:cNvPr>
            <p:cNvSpPr/>
            <p:nvPr/>
          </p:nvSpPr>
          <p:spPr>
            <a:xfrm rot="20212522">
              <a:off x="3990025" y="91874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D6F3C800-A103-4A8D-82D5-F32C9B382B62}"/>
                </a:ext>
              </a:extLst>
            </p:cNvPr>
            <p:cNvSpPr/>
            <p:nvPr/>
          </p:nvSpPr>
          <p:spPr>
            <a:xfrm rot="20212522">
              <a:off x="4682578" y="254047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DF524514-856B-447E-A4DA-19A5FD926396}"/>
                </a:ext>
              </a:extLst>
            </p:cNvPr>
            <p:cNvSpPr/>
            <p:nvPr/>
          </p:nvSpPr>
          <p:spPr>
            <a:xfrm rot="20212521">
              <a:off x="11301663" y="136796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30199A33-698C-4085-BDB4-539625327490}"/>
                </a:ext>
              </a:extLst>
            </p:cNvPr>
            <p:cNvSpPr/>
            <p:nvPr/>
          </p:nvSpPr>
          <p:spPr>
            <a:xfrm rot="20212521">
              <a:off x="11102148" y="433615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6FC374E7-4C65-49C4-BB4C-6066BE095ECA}"/>
                </a:ext>
              </a:extLst>
            </p:cNvPr>
            <p:cNvSpPr/>
            <p:nvPr/>
          </p:nvSpPr>
          <p:spPr>
            <a:xfrm rot="20212522">
              <a:off x="3657952" y="394507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F5CA8840-1910-465A-A45E-33091E41E672}"/>
                </a:ext>
              </a:extLst>
            </p:cNvPr>
            <p:cNvSpPr/>
            <p:nvPr/>
          </p:nvSpPr>
          <p:spPr>
            <a:xfrm rot="20212522">
              <a:off x="10084540" y="576382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1EB97EC7-3A0F-4F14-871C-68E7533DDEB9}"/>
                </a:ext>
              </a:extLst>
            </p:cNvPr>
            <p:cNvSpPr/>
            <p:nvPr/>
          </p:nvSpPr>
          <p:spPr>
            <a:xfrm rot="20212522">
              <a:off x="-1213424" y="3969771"/>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894B5C2E-2A2D-40C1-9922-4877849C017B}"/>
                </a:ext>
              </a:extLst>
            </p:cNvPr>
            <p:cNvSpPr/>
            <p:nvPr/>
          </p:nvSpPr>
          <p:spPr>
            <a:xfrm rot="20212521">
              <a:off x="2954015" y="229668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8AAAA76E-D308-401B-9EF4-890DB2EC217F}"/>
                </a:ext>
              </a:extLst>
            </p:cNvPr>
            <p:cNvSpPr/>
            <p:nvPr/>
          </p:nvSpPr>
          <p:spPr>
            <a:xfrm rot="20212522">
              <a:off x="-173397" y="-525300"/>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3C4854E6-0541-49F0-9CA1-4EE57E3E66CB}"/>
                </a:ext>
              </a:extLst>
            </p:cNvPr>
            <p:cNvSpPr/>
            <p:nvPr/>
          </p:nvSpPr>
          <p:spPr>
            <a:xfrm rot="20212522">
              <a:off x="2254590" y="65885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2685CB14-4106-4F20-B36D-43BB3F2C66C7}"/>
                </a:ext>
              </a:extLst>
            </p:cNvPr>
            <p:cNvSpPr/>
            <p:nvPr/>
          </p:nvSpPr>
          <p:spPr>
            <a:xfrm rot="20212521">
              <a:off x="10391348" y="278079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8CA4AA5C-460A-450B-B3AD-E69AB39074F0}"/>
                </a:ext>
              </a:extLst>
            </p:cNvPr>
            <p:cNvSpPr/>
            <p:nvPr/>
          </p:nvSpPr>
          <p:spPr>
            <a:xfrm rot="20212522">
              <a:off x="-307844" y="562688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4DA9ECA3-D45C-42EA-8A97-7EA74A08585B}"/>
                </a:ext>
              </a:extLst>
            </p:cNvPr>
            <p:cNvSpPr/>
            <p:nvPr/>
          </p:nvSpPr>
          <p:spPr>
            <a:xfrm rot="20212521">
              <a:off x="9436247" y="416095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BC327A5A-63EC-4F34-B0AA-8B9C87F00DDC}"/>
                </a:ext>
              </a:extLst>
            </p:cNvPr>
            <p:cNvSpPr/>
            <p:nvPr/>
          </p:nvSpPr>
          <p:spPr>
            <a:xfrm rot="20212522">
              <a:off x="-1163494" y="84544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a:extLst>
                <a:ext uri="{FF2B5EF4-FFF2-40B4-BE49-F238E27FC236}">
                  <a16:creationId xmlns:a16="http://schemas.microsoft.com/office/drawing/2014/main" id="{16045404-0180-4F32-A8DF-D27C6A819055}"/>
                </a:ext>
              </a:extLst>
            </p:cNvPr>
            <p:cNvSpPr/>
            <p:nvPr/>
          </p:nvSpPr>
          <p:spPr>
            <a:xfrm rot="20212522">
              <a:off x="-391504" y="248891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471DCBCF-4AD9-4337-B35A-4073502ADD3C}"/>
              </a:ext>
            </a:extLst>
          </p:cNvPr>
          <p:cNvSpPr>
            <a:spLocks noGrp="1"/>
          </p:cNvSpPr>
          <p:nvPr>
            <p:ph sz="quarter" idx="13"/>
          </p:nvPr>
        </p:nvSpPr>
        <p:spPr>
          <a:xfrm>
            <a:off x="6168133" y="932895"/>
            <a:ext cx="5800401" cy="5362575"/>
          </a:xfrm>
          <a:ln>
            <a:noFill/>
          </a:ln>
        </p:spPr>
        <p:txBody>
          <a:bodyPr>
            <a:normAutofit/>
          </a:bodyPr>
          <a:lstStyle/>
          <a:p>
            <a:pPr marL="0" indent="0">
              <a:buNone/>
            </a:pPr>
            <a:r>
              <a:rPr lang="en-US" sz="3600" dirty="0">
                <a:latin typeface="Stencil" panose="040409050D0802020404" pitchFamily="82" charset="0"/>
              </a:rPr>
              <a:t>At Morehouse, young Martin took an interest in law and sought to understand the impact it had in influencing and changing society </a:t>
            </a:r>
          </a:p>
        </p:txBody>
      </p:sp>
      <p:pic>
        <p:nvPicPr>
          <p:cNvPr id="24" name="Picture 23">
            <a:extLst>
              <a:ext uri="{FF2B5EF4-FFF2-40B4-BE49-F238E27FC236}">
                <a16:creationId xmlns:a16="http://schemas.microsoft.com/office/drawing/2014/main" id="{34EEE532-158F-4E1A-8F96-801A1DB96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4625" y="-7221532"/>
            <a:ext cx="5277045" cy="7154779"/>
          </a:xfrm>
          <a:prstGeom prst="rect">
            <a:avLst/>
          </a:prstGeom>
        </p:spPr>
      </p:pic>
      <p:pic>
        <p:nvPicPr>
          <p:cNvPr id="25" name="Picture 24">
            <a:extLst>
              <a:ext uri="{FF2B5EF4-FFF2-40B4-BE49-F238E27FC236}">
                <a16:creationId xmlns:a16="http://schemas.microsoft.com/office/drawing/2014/main" id="{8A47AEF5-6568-45AA-8409-C13B61489B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530" y="932895"/>
            <a:ext cx="5963835" cy="4880878"/>
          </a:xfrm>
          <a:prstGeom prst="heptagon">
            <a:avLst/>
          </a:prstGeom>
        </p:spPr>
      </p:pic>
      <p:pic>
        <p:nvPicPr>
          <p:cNvPr id="2" name="At Morehouse young Marti 1">
            <a:hlinkClick r:id="" action="ppaction://media"/>
            <a:extLst>
              <a:ext uri="{FF2B5EF4-FFF2-40B4-BE49-F238E27FC236}">
                <a16:creationId xmlns:a16="http://schemas.microsoft.com/office/drawing/2014/main" id="{3C78C549-17C3-420E-8FCD-20843D2799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80352" y="7187331"/>
            <a:ext cx="304800" cy="304800"/>
          </a:xfrm>
          <a:prstGeom prst="rect">
            <a:avLst/>
          </a:prstGeom>
        </p:spPr>
      </p:pic>
    </p:spTree>
    <p:extLst>
      <p:ext uri="{BB962C8B-B14F-4D97-AF65-F5344CB8AC3E}">
        <p14:creationId xmlns:p14="http://schemas.microsoft.com/office/powerpoint/2010/main" val="1557937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958">
        <p159:morph option="byObject"/>
      </p:transition>
    </mc:Choice>
    <mc:Fallback xmlns="">
      <p:transition spd="slow" advTm="69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6958"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B1097A-1B18-458A-93E9-23BCCC9C1784}"/>
              </a:ext>
            </a:extLst>
          </p:cNvPr>
          <p:cNvSpPr>
            <a:spLocks noGrp="1"/>
          </p:cNvSpPr>
          <p:nvPr>
            <p:ph sz="quarter" idx="13"/>
          </p:nvPr>
        </p:nvSpPr>
        <p:spPr>
          <a:xfrm>
            <a:off x="815101" y="615253"/>
            <a:ext cx="6628641" cy="5596421"/>
          </a:xfrm>
        </p:spPr>
        <p:txBody>
          <a:bodyPr>
            <a:normAutofit lnSpcReduction="10000"/>
          </a:bodyPr>
          <a:lstStyle/>
          <a:p>
            <a:r>
              <a:rPr lang="en-US" sz="3200" dirty="0">
                <a:latin typeface="Stencil" panose="040409050D0802020404" pitchFamily="82" charset="0"/>
              </a:rPr>
              <a:t>Young Martin also got acquainted with Mays; the then-Morehouse College president.</a:t>
            </a:r>
          </a:p>
          <a:p>
            <a:r>
              <a:rPr lang="en-US" sz="3200" dirty="0">
                <a:latin typeface="Stencil" panose="040409050D0802020404" pitchFamily="82" charset="0"/>
              </a:rPr>
              <a:t>May’s oratory skills and advocacy for equality deeply resonated with young Martin and he soon became a mentee of the then-president. </a:t>
            </a:r>
          </a:p>
        </p:txBody>
      </p:sp>
      <p:pic>
        <p:nvPicPr>
          <p:cNvPr id="5" name="Picture 4">
            <a:extLst>
              <a:ext uri="{FF2B5EF4-FFF2-40B4-BE49-F238E27FC236}">
                <a16:creationId xmlns:a16="http://schemas.microsoft.com/office/drawing/2014/main" id="{F8EF3D1E-3F90-4234-87DA-F9B121A22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5905" y="-5890177"/>
            <a:ext cx="5510533" cy="5563726"/>
          </a:xfrm>
          <a:prstGeom prst="rect">
            <a:avLst/>
          </a:prstGeom>
        </p:spPr>
      </p:pic>
      <p:pic>
        <p:nvPicPr>
          <p:cNvPr id="6" name="Picture 5">
            <a:extLst>
              <a:ext uri="{FF2B5EF4-FFF2-40B4-BE49-F238E27FC236}">
                <a16:creationId xmlns:a16="http://schemas.microsoft.com/office/drawing/2014/main" id="{65468AE5-7617-4858-BA54-EA55EE8E96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3000" y="296077"/>
            <a:ext cx="4540211" cy="6155757"/>
          </a:xfrm>
          <a:prstGeom prst="octagon">
            <a:avLst/>
          </a:prstGeom>
        </p:spPr>
      </p:pic>
      <p:pic>
        <p:nvPicPr>
          <p:cNvPr id="4" name="Young Martin also got acq 1">
            <a:hlinkClick r:id="" action="ppaction://media"/>
            <a:extLst>
              <a:ext uri="{FF2B5EF4-FFF2-40B4-BE49-F238E27FC236}">
                <a16:creationId xmlns:a16="http://schemas.microsoft.com/office/drawing/2014/main" id="{0B8AA0CC-1569-4E5F-BD93-523AB64E28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58346" y="3484418"/>
            <a:ext cx="304800" cy="304800"/>
          </a:xfrm>
          <a:prstGeom prst="rect">
            <a:avLst/>
          </a:prstGeom>
        </p:spPr>
      </p:pic>
    </p:spTree>
    <p:extLst>
      <p:ext uri="{BB962C8B-B14F-4D97-AF65-F5344CB8AC3E}">
        <p14:creationId xmlns:p14="http://schemas.microsoft.com/office/powerpoint/2010/main" val="3180993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262">
        <p159:morph option="byChar"/>
      </p:transition>
    </mc:Choice>
    <mc:Fallback xmlns="">
      <p:transition spd="slow" advTm="142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2" objId="4"/>
        <p14:stopEvt time="14186"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21DD21E-7BD8-4476-94FE-517AA35870E1}"/>
              </a:ext>
            </a:extLst>
          </p:cNvPr>
          <p:cNvGrpSpPr/>
          <p:nvPr/>
        </p:nvGrpSpPr>
        <p:grpSpPr>
          <a:xfrm rot="19616383">
            <a:off x="6096000" y="-391858"/>
            <a:ext cx="5245757" cy="7355797"/>
            <a:chOff x="5929530" y="-1388036"/>
            <a:chExt cx="6262470" cy="8793070"/>
          </a:xfrm>
          <a:solidFill>
            <a:schemeClr val="bg1">
              <a:lumMod val="75000"/>
              <a:lumOff val="25000"/>
            </a:schemeClr>
          </a:solidFill>
        </p:grpSpPr>
        <p:sp>
          <p:nvSpPr>
            <p:cNvPr id="5" name="Hexagon 4">
              <a:extLst>
                <a:ext uri="{FF2B5EF4-FFF2-40B4-BE49-F238E27FC236}">
                  <a16:creationId xmlns:a16="http://schemas.microsoft.com/office/drawing/2014/main" id="{D1B5AE9C-886E-4BCD-AC80-DEA47E493B66}"/>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xagon 5">
              <a:extLst>
                <a:ext uri="{FF2B5EF4-FFF2-40B4-BE49-F238E27FC236}">
                  <a16:creationId xmlns:a16="http://schemas.microsoft.com/office/drawing/2014/main" id="{92CF38FB-9315-419F-88CD-0D0049EA0A50}"/>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1C2BA396-1575-4642-A12C-2C1A8C223CE4}"/>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527AF644-C242-4C01-B32A-90CECA654A0D}"/>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3B915C65-34AB-4CFE-B11C-5AC88983D084}"/>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87266584-7CB5-4259-8294-A6C3BFCA2511}"/>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CEEC743B-42F7-4AA2-95FA-7F7D6E5B11BC}"/>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5821DB7D-6DB3-4DEB-8EEC-8FC17989AE16}"/>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38407685-90D2-41B7-8287-786729DB8604}"/>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350E0DA6-68AF-4588-922A-2ECEC2EAC51D}"/>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13941972-7014-4B59-A0F3-59FA23B90828}"/>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8AAD8BF5-0444-4804-B0F1-8155CC92DE94}"/>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19CE288E-F799-4AF9-84DF-8B3AC09794EE}"/>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5C75643C-B02D-4B16-8326-A8EDF08908E0}"/>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54539B5E-B77E-4640-8381-BF67DCECBF7F}"/>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1D69DB93-7542-4F75-BDA3-CDB4D10734DC}"/>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a:extLst>
                <a:ext uri="{FF2B5EF4-FFF2-40B4-BE49-F238E27FC236}">
                  <a16:creationId xmlns:a16="http://schemas.microsoft.com/office/drawing/2014/main" id="{AE15B0FE-4508-4A54-8A59-8122807C8053}"/>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82E1C60D-A4FC-43AB-AA8B-6598FABF661F}"/>
              </a:ext>
            </a:extLst>
          </p:cNvPr>
          <p:cNvSpPr>
            <a:spLocks noGrp="1"/>
          </p:cNvSpPr>
          <p:nvPr>
            <p:ph sz="quarter" idx="13"/>
          </p:nvPr>
        </p:nvSpPr>
        <p:spPr>
          <a:xfrm>
            <a:off x="6072332" y="537519"/>
            <a:ext cx="5780036" cy="5782962"/>
          </a:xfrm>
        </p:spPr>
        <p:txBody>
          <a:bodyPr>
            <a:normAutofit/>
          </a:bodyPr>
          <a:lstStyle/>
          <a:p>
            <a:pPr marL="0" indent="0">
              <a:buNone/>
            </a:pPr>
            <a:r>
              <a:rPr lang="en-US" sz="3600" dirty="0">
                <a:latin typeface="Stencil" panose="040409050D0802020404" pitchFamily="82" charset="0"/>
              </a:rPr>
              <a:t>After graduating from Morehouse College. martin continued on to Crozer Theological Seminary, and finally, Boston University for his doctorate degree</a:t>
            </a:r>
          </a:p>
        </p:txBody>
      </p:sp>
      <p:sp>
        <p:nvSpPr>
          <p:cNvPr id="23" name="Oval 22">
            <a:extLst>
              <a:ext uri="{FF2B5EF4-FFF2-40B4-BE49-F238E27FC236}">
                <a16:creationId xmlns:a16="http://schemas.microsoft.com/office/drawing/2014/main" id="{761213B5-D7B5-428F-B29F-0134EB8CC0ED}"/>
              </a:ext>
            </a:extLst>
          </p:cNvPr>
          <p:cNvSpPr/>
          <p:nvPr/>
        </p:nvSpPr>
        <p:spPr>
          <a:xfrm>
            <a:off x="121152" y="-4984435"/>
            <a:ext cx="3607724" cy="426165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D8E8E70-6327-46C9-BD24-8125C76C1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632" y="534686"/>
            <a:ext cx="5510533" cy="5563726"/>
          </a:xfrm>
          <a:prstGeom prst="octagon">
            <a:avLst/>
          </a:prstGeom>
        </p:spPr>
      </p:pic>
      <p:pic>
        <p:nvPicPr>
          <p:cNvPr id="2" name="After graduating from Mor 1">
            <a:hlinkClick r:id="" action="ppaction://media"/>
            <a:extLst>
              <a:ext uri="{FF2B5EF4-FFF2-40B4-BE49-F238E27FC236}">
                <a16:creationId xmlns:a16="http://schemas.microsoft.com/office/drawing/2014/main" id="{C2D71A86-921C-4381-A5E8-F8D28AC48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82354" y="1197056"/>
            <a:ext cx="304800" cy="304800"/>
          </a:xfrm>
          <a:prstGeom prst="rect">
            <a:avLst/>
          </a:prstGeom>
        </p:spPr>
      </p:pic>
    </p:spTree>
    <p:extLst>
      <p:ext uri="{BB962C8B-B14F-4D97-AF65-F5344CB8AC3E}">
        <p14:creationId xmlns:p14="http://schemas.microsoft.com/office/powerpoint/2010/main" val="2166662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058">
        <p159:morph option="byObject"/>
      </p:transition>
    </mc:Choice>
    <mc:Fallback xmlns="">
      <p:transition spd="slow" advTm="80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7773"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4C9ECD2-169B-4FD9-B3E5-841F5CD2A65E}"/>
              </a:ext>
            </a:extLst>
          </p:cNvPr>
          <p:cNvGrpSpPr/>
          <p:nvPr/>
        </p:nvGrpSpPr>
        <p:grpSpPr>
          <a:xfrm rot="12086041">
            <a:off x="6096000" y="-391858"/>
            <a:ext cx="5245757" cy="7355797"/>
            <a:chOff x="5929530" y="-1388036"/>
            <a:chExt cx="6262470" cy="8793070"/>
          </a:xfrm>
          <a:solidFill>
            <a:schemeClr val="bg1">
              <a:lumMod val="75000"/>
              <a:lumOff val="25000"/>
            </a:schemeClr>
          </a:solidFill>
        </p:grpSpPr>
        <p:sp>
          <p:nvSpPr>
            <p:cNvPr id="2" name="Hexagon 1">
              <a:extLst>
                <a:ext uri="{FF2B5EF4-FFF2-40B4-BE49-F238E27FC236}">
                  <a16:creationId xmlns:a16="http://schemas.microsoft.com/office/drawing/2014/main" id="{DB51B934-472B-46C1-9A67-13EAC7048639}"/>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2DBFBF1D-E919-4CC3-ADCE-23C850C5E60C}"/>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928749DD-493A-43DF-83C6-126C22BB6668}"/>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A9959622-B727-4EBB-975E-776E3224944F}"/>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F95B7717-A377-468E-B4D2-6B65EE05BDEA}"/>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72F4CD53-BE65-4490-B025-E3CD2578CD71}"/>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E6495864-8473-4841-BBEB-B228F0C23E17}"/>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B6B18615-EE22-4890-8AD4-CBBA0A8286C2}"/>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A993DFE2-7715-4381-A01B-5AF28B458D69}"/>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5DC21794-CB31-4AD4-B8E3-A6569A39ED3A}"/>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25F94149-B3DC-4862-9EFE-D02C5D1DC722}"/>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7CEE7603-CE6B-43F0-9333-29ED8906C15C}"/>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B1A5145B-DBB5-48FB-A871-984682BFF934}"/>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BF3C88B9-10E1-4FF3-89EF-DF83403AE6BF}"/>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387D095C-704B-4C2E-806B-543B2B1C7F3A}"/>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C1AD096E-7B94-4754-A889-A5DCAF17AB6C}"/>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A47C2D2C-EB8A-417D-93A2-4CB70640639F}"/>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Content Placeholder 2">
            <a:extLst>
              <a:ext uri="{FF2B5EF4-FFF2-40B4-BE49-F238E27FC236}">
                <a16:creationId xmlns:a16="http://schemas.microsoft.com/office/drawing/2014/main" id="{EAE76757-79B7-4B89-A5B9-CBFB3D1EC197}"/>
              </a:ext>
            </a:extLst>
          </p:cNvPr>
          <p:cNvSpPr>
            <a:spLocks noGrp="1"/>
          </p:cNvSpPr>
          <p:nvPr>
            <p:ph sz="quarter" idx="13"/>
          </p:nvPr>
        </p:nvSpPr>
        <p:spPr>
          <a:xfrm>
            <a:off x="232808" y="1107760"/>
            <a:ext cx="5863192" cy="5354824"/>
          </a:xfrm>
        </p:spPr>
        <p:txBody>
          <a:bodyPr>
            <a:normAutofit/>
          </a:bodyPr>
          <a:lstStyle/>
          <a:p>
            <a:r>
              <a:rPr lang="en-US" sz="3600" dirty="0">
                <a:latin typeface="Stencil" panose="040409050D0802020404" pitchFamily="82" charset="0"/>
              </a:rPr>
              <a:t>while trying to acquire his doctorate at Boston University, martin met Miss Coretta Scott who was a student of music.</a:t>
            </a:r>
          </a:p>
        </p:txBody>
      </p:sp>
      <p:sp>
        <p:nvSpPr>
          <p:cNvPr id="3" name="Oval 2">
            <a:extLst>
              <a:ext uri="{FF2B5EF4-FFF2-40B4-BE49-F238E27FC236}">
                <a16:creationId xmlns:a16="http://schemas.microsoft.com/office/drawing/2014/main" id="{658AE1CB-23E2-4666-A26B-7B49F632AD4D}"/>
              </a:ext>
            </a:extLst>
          </p:cNvPr>
          <p:cNvSpPr/>
          <p:nvPr/>
        </p:nvSpPr>
        <p:spPr>
          <a:xfrm>
            <a:off x="6967391" y="970705"/>
            <a:ext cx="3948348" cy="444616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6C1EB7F-B70A-4884-BFFC-92A467F5CB3A}"/>
              </a:ext>
            </a:extLst>
          </p:cNvPr>
          <p:cNvSpPr/>
          <p:nvPr/>
        </p:nvSpPr>
        <p:spPr>
          <a:xfrm>
            <a:off x="-13883773" y="-5234588"/>
            <a:ext cx="4879144" cy="5498351"/>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While trying to acquire h 2">
            <a:hlinkClick r:id="" action="ppaction://media"/>
            <a:extLst>
              <a:ext uri="{FF2B5EF4-FFF2-40B4-BE49-F238E27FC236}">
                <a16:creationId xmlns:a16="http://schemas.microsoft.com/office/drawing/2014/main" id="{EAC542AF-07DC-432B-BBA1-104978F318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499280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032">
        <p159:morph option="byObject"/>
      </p:transition>
    </mc:Choice>
    <mc:Fallback xmlns="">
      <p:transition spd="slow" advTm="110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10822"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4C9ECD2-169B-4FD9-B3E5-841F5CD2A65E}"/>
              </a:ext>
            </a:extLst>
          </p:cNvPr>
          <p:cNvGrpSpPr/>
          <p:nvPr/>
        </p:nvGrpSpPr>
        <p:grpSpPr>
          <a:xfrm rot="14173710" flipH="1">
            <a:off x="-1456445" y="-227672"/>
            <a:ext cx="5880768" cy="8826227"/>
            <a:chOff x="5929530" y="-1388036"/>
            <a:chExt cx="6262470" cy="8793070"/>
          </a:xfrm>
          <a:solidFill>
            <a:schemeClr val="bg2"/>
          </a:solidFill>
        </p:grpSpPr>
        <p:sp>
          <p:nvSpPr>
            <p:cNvPr id="2" name="Hexagon 1">
              <a:extLst>
                <a:ext uri="{FF2B5EF4-FFF2-40B4-BE49-F238E27FC236}">
                  <a16:creationId xmlns:a16="http://schemas.microsoft.com/office/drawing/2014/main" id="{DB51B934-472B-46C1-9A67-13EAC7048639}"/>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2DBFBF1D-E919-4CC3-ADCE-23C850C5E60C}"/>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928749DD-493A-43DF-83C6-126C22BB6668}"/>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A9959622-B727-4EBB-975E-776E3224944F}"/>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F95B7717-A377-468E-B4D2-6B65EE05BDEA}"/>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72F4CD53-BE65-4490-B025-E3CD2578CD71}"/>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E6495864-8473-4841-BBEB-B228F0C23E17}"/>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B6B18615-EE22-4890-8AD4-CBBA0A8286C2}"/>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A993DFE2-7715-4381-A01B-5AF28B458D69}"/>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5DC21794-CB31-4AD4-B8E3-A6569A39ED3A}"/>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25F94149-B3DC-4862-9EFE-D02C5D1DC722}"/>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7CEE7603-CE6B-43F0-9333-29ED8906C15C}"/>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B1A5145B-DBB5-48FB-A871-984682BFF934}"/>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BF3C88B9-10E1-4FF3-89EF-DF83403AE6BF}"/>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387D095C-704B-4C2E-806B-543B2B1C7F3A}"/>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C1AD096E-7B94-4754-A889-A5DCAF17AB6C}"/>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A47C2D2C-EB8A-417D-93A2-4CB70640639F}"/>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7ECFC799-744B-42AF-982E-DBC309B1E643}"/>
              </a:ext>
            </a:extLst>
          </p:cNvPr>
          <p:cNvGrpSpPr/>
          <p:nvPr/>
        </p:nvGrpSpPr>
        <p:grpSpPr>
          <a:xfrm flipH="1">
            <a:off x="6242109" y="-1438259"/>
            <a:ext cx="6262470" cy="8817273"/>
            <a:chOff x="5929530" y="-1412239"/>
            <a:chExt cx="6262470" cy="8817273"/>
          </a:xfrm>
          <a:solidFill>
            <a:schemeClr val="tx2">
              <a:lumMod val="75000"/>
            </a:schemeClr>
          </a:solidFill>
        </p:grpSpPr>
        <p:sp>
          <p:nvSpPr>
            <p:cNvPr id="22" name="Hexagon 21">
              <a:extLst>
                <a:ext uri="{FF2B5EF4-FFF2-40B4-BE49-F238E27FC236}">
                  <a16:creationId xmlns:a16="http://schemas.microsoft.com/office/drawing/2014/main" id="{435E7BAE-A878-41A5-8539-679669B66E2F}"/>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a:extLst>
                <a:ext uri="{FF2B5EF4-FFF2-40B4-BE49-F238E27FC236}">
                  <a16:creationId xmlns:a16="http://schemas.microsoft.com/office/drawing/2014/main" id="{2256B540-C19F-41A5-869C-0D38CE87EB9B}"/>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Hexagon 27">
              <a:extLst>
                <a:ext uri="{FF2B5EF4-FFF2-40B4-BE49-F238E27FC236}">
                  <a16:creationId xmlns:a16="http://schemas.microsoft.com/office/drawing/2014/main" id="{6C3B71B9-C305-4426-9D57-0B1E2CE5334B}"/>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Hexagon 30">
              <a:extLst>
                <a:ext uri="{FF2B5EF4-FFF2-40B4-BE49-F238E27FC236}">
                  <a16:creationId xmlns:a16="http://schemas.microsoft.com/office/drawing/2014/main" id="{601DEC06-A89A-41D3-AF4B-A5F9DA795F40}"/>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exagon 31">
              <a:extLst>
                <a:ext uri="{FF2B5EF4-FFF2-40B4-BE49-F238E27FC236}">
                  <a16:creationId xmlns:a16="http://schemas.microsoft.com/office/drawing/2014/main" id="{C08994BB-ACF4-4707-8EC0-F910D7D27BFA}"/>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24A4E3D0-E35D-4E66-816E-037E1361729C}"/>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7280F626-7784-4D21-84F4-41772EADB17E}"/>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251C61A3-C3D2-4EA9-A959-313ECEBBE5D3}"/>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Hexagon 35">
              <a:extLst>
                <a:ext uri="{FF2B5EF4-FFF2-40B4-BE49-F238E27FC236}">
                  <a16:creationId xmlns:a16="http://schemas.microsoft.com/office/drawing/2014/main" id="{D444DA9A-827E-43A4-B388-93368F6E5041}"/>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FAAB6124-11A4-4DC0-8AF6-B33ADE1A999F}"/>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E0456659-A6D5-407C-9AAB-B6A42689A139}"/>
                </a:ext>
              </a:extLst>
            </p:cNvPr>
            <p:cNvSpPr/>
            <p:nvPr/>
          </p:nvSpPr>
          <p:spPr>
            <a:xfrm>
              <a:off x="7427418" y="-141223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a:extLst>
                <a:ext uri="{FF2B5EF4-FFF2-40B4-BE49-F238E27FC236}">
                  <a16:creationId xmlns:a16="http://schemas.microsoft.com/office/drawing/2014/main" id="{82B30982-7EA1-4519-BD18-8886ABA6D54E}"/>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Hexagon 39">
              <a:extLst>
                <a:ext uri="{FF2B5EF4-FFF2-40B4-BE49-F238E27FC236}">
                  <a16:creationId xmlns:a16="http://schemas.microsoft.com/office/drawing/2014/main" id="{61D78A74-EE3F-406B-99EF-1CA5D736B83F}"/>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Hexagon 40">
              <a:extLst>
                <a:ext uri="{FF2B5EF4-FFF2-40B4-BE49-F238E27FC236}">
                  <a16:creationId xmlns:a16="http://schemas.microsoft.com/office/drawing/2014/main" id="{E5C80298-5872-4DA3-9AC8-EF78E2A44043}"/>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Hexagon 41">
              <a:extLst>
                <a:ext uri="{FF2B5EF4-FFF2-40B4-BE49-F238E27FC236}">
                  <a16:creationId xmlns:a16="http://schemas.microsoft.com/office/drawing/2014/main" id="{CC8EDFA1-A1EE-405D-AA4C-82CC97469868}"/>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Hexagon 42">
              <a:extLst>
                <a:ext uri="{FF2B5EF4-FFF2-40B4-BE49-F238E27FC236}">
                  <a16:creationId xmlns:a16="http://schemas.microsoft.com/office/drawing/2014/main" id="{E8E793B0-0C4F-4352-BB20-833E38DD4C5A}"/>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Hexagon 43">
              <a:extLst>
                <a:ext uri="{FF2B5EF4-FFF2-40B4-BE49-F238E27FC236}">
                  <a16:creationId xmlns:a16="http://schemas.microsoft.com/office/drawing/2014/main" id="{821E78C7-1519-4794-9FC6-085E5D485F64}"/>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Content Placeholder 2">
            <a:extLst>
              <a:ext uri="{FF2B5EF4-FFF2-40B4-BE49-F238E27FC236}">
                <a16:creationId xmlns:a16="http://schemas.microsoft.com/office/drawing/2014/main" id="{EAE76757-79B7-4B89-A5B9-CBFB3D1EC197}"/>
              </a:ext>
            </a:extLst>
          </p:cNvPr>
          <p:cNvSpPr>
            <a:spLocks noGrp="1"/>
          </p:cNvSpPr>
          <p:nvPr>
            <p:ph sz="quarter" idx="13"/>
          </p:nvPr>
        </p:nvSpPr>
        <p:spPr>
          <a:xfrm>
            <a:off x="7052141" y="2463869"/>
            <a:ext cx="5863192" cy="1768288"/>
          </a:xfrm>
        </p:spPr>
        <p:txBody>
          <a:bodyPr>
            <a:normAutofit/>
          </a:bodyPr>
          <a:lstStyle/>
          <a:p>
            <a:pPr marL="0" indent="0">
              <a:buNone/>
            </a:pPr>
            <a:r>
              <a:rPr lang="en-US" sz="3600" dirty="0">
                <a:latin typeface="Stencil" panose="040409050D0802020404" pitchFamily="82" charset="0"/>
              </a:rPr>
              <a:t>Martin and Coretta got married in 1953. </a:t>
            </a:r>
          </a:p>
        </p:txBody>
      </p:sp>
      <p:sp>
        <p:nvSpPr>
          <p:cNvPr id="3" name="Oval 2">
            <a:extLst>
              <a:ext uri="{FF2B5EF4-FFF2-40B4-BE49-F238E27FC236}">
                <a16:creationId xmlns:a16="http://schemas.microsoft.com/office/drawing/2014/main" id="{F4A7CA51-D9E9-4FF3-A683-1604ABD997D3}"/>
              </a:ext>
            </a:extLst>
          </p:cNvPr>
          <p:cNvSpPr/>
          <p:nvPr/>
        </p:nvSpPr>
        <p:spPr>
          <a:xfrm>
            <a:off x="313490" y="830168"/>
            <a:ext cx="4879144" cy="549835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tin and Coretta got ma 1">
            <a:hlinkClick r:id="" action="ppaction://media"/>
            <a:extLst>
              <a:ext uri="{FF2B5EF4-FFF2-40B4-BE49-F238E27FC236}">
                <a16:creationId xmlns:a16="http://schemas.microsoft.com/office/drawing/2014/main" id="{32A73D66-8DFE-469B-8754-8FB60996DF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048441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142">
        <p159:morph option="byObject"/>
      </p:transition>
    </mc:Choice>
    <mc:Fallback xmlns="">
      <p:transition spd="slow" advTm="31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3134"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F4C9ECD2-169B-4FD9-B3E5-841F5CD2A65E}"/>
              </a:ext>
            </a:extLst>
          </p:cNvPr>
          <p:cNvGrpSpPr/>
          <p:nvPr/>
        </p:nvGrpSpPr>
        <p:grpSpPr>
          <a:xfrm rot="14238282" flipH="1">
            <a:off x="6762439" y="-898735"/>
            <a:ext cx="6262470" cy="8793070"/>
            <a:chOff x="5929530" y="-1388036"/>
            <a:chExt cx="6262470" cy="8793070"/>
          </a:xfrm>
          <a:solidFill>
            <a:schemeClr val="bg2"/>
          </a:solidFill>
        </p:grpSpPr>
        <p:sp>
          <p:nvSpPr>
            <p:cNvPr id="2" name="Hexagon 1">
              <a:extLst>
                <a:ext uri="{FF2B5EF4-FFF2-40B4-BE49-F238E27FC236}">
                  <a16:creationId xmlns:a16="http://schemas.microsoft.com/office/drawing/2014/main" id="{DB51B934-472B-46C1-9A67-13EAC7048639}"/>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2DBFBF1D-E919-4CC3-ADCE-23C850C5E60C}"/>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928749DD-493A-43DF-83C6-126C22BB6668}"/>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A9959622-B727-4EBB-975E-776E3224944F}"/>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F95B7717-A377-468E-B4D2-6B65EE05BDEA}"/>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72F4CD53-BE65-4490-B025-E3CD2578CD71}"/>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E6495864-8473-4841-BBEB-B228F0C23E17}"/>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B6B18615-EE22-4890-8AD4-CBBA0A8286C2}"/>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A993DFE2-7715-4381-A01B-5AF28B458D69}"/>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5DC21794-CB31-4AD4-B8E3-A6569A39ED3A}"/>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25F94149-B3DC-4862-9EFE-D02C5D1DC722}"/>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7CEE7603-CE6B-43F0-9333-29ED8906C15C}"/>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B1A5145B-DBB5-48FB-A871-984682BFF934}"/>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BF3C88B9-10E1-4FF3-89EF-DF83403AE6BF}"/>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387D095C-704B-4C2E-806B-543B2B1C7F3A}"/>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C1AD096E-7B94-4754-A889-A5DCAF17AB6C}"/>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A47C2D2C-EB8A-417D-93A2-4CB70640639F}"/>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7ECFC799-744B-42AF-982E-DBC309B1E643}"/>
              </a:ext>
            </a:extLst>
          </p:cNvPr>
          <p:cNvGrpSpPr/>
          <p:nvPr/>
        </p:nvGrpSpPr>
        <p:grpSpPr>
          <a:xfrm flipH="1">
            <a:off x="-263963" y="-872935"/>
            <a:ext cx="5978692" cy="7992567"/>
            <a:chOff x="5929530" y="-1412239"/>
            <a:chExt cx="6262470" cy="8817273"/>
          </a:xfrm>
          <a:solidFill>
            <a:schemeClr val="tx1">
              <a:lumMod val="65000"/>
            </a:schemeClr>
          </a:solidFill>
        </p:grpSpPr>
        <p:sp>
          <p:nvSpPr>
            <p:cNvPr id="22" name="Hexagon 21">
              <a:extLst>
                <a:ext uri="{FF2B5EF4-FFF2-40B4-BE49-F238E27FC236}">
                  <a16:creationId xmlns:a16="http://schemas.microsoft.com/office/drawing/2014/main" id="{435E7BAE-A878-41A5-8539-679669B66E2F}"/>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a:extLst>
                <a:ext uri="{FF2B5EF4-FFF2-40B4-BE49-F238E27FC236}">
                  <a16:creationId xmlns:a16="http://schemas.microsoft.com/office/drawing/2014/main" id="{2256B540-C19F-41A5-869C-0D38CE87EB9B}"/>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Hexagon 27">
              <a:extLst>
                <a:ext uri="{FF2B5EF4-FFF2-40B4-BE49-F238E27FC236}">
                  <a16:creationId xmlns:a16="http://schemas.microsoft.com/office/drawing/2014/main" id="{6C3B71B9-C305-4426-9D57-0B1E2CE5334B}"/>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Hexagon 30">
              <a:extLst>
                <a:ext uri="{FF2B5EF4-FFF2-40B4-BE49-F238E27FC236}">
                  <a16:creationId xmlns:a16="http://schemas.microsoft.com/office/drawing/2014/main" id="{601DEC06-A89A-41D3-AF4B-A5F9DA795F40}"/>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exagon 31">
              <a:extLst>
                <a:ext uri="{FF2B5EF4-FFF2-40B4-BE49-F238E27FC236}">
                  <a16:creationId xmlns:a16="http://schemas.microsoft.com/office/drawing/2014/main" id="{C08994BB-ACF4-4707-8EC0-F910D7D27BFA}"/>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24A4E3D0-E35D-4E66-816E-037E1361729C}"/>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7280F626-7784-4D21-84F4-41772EADB17E}"/>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251C61A3-C3D2-4EA9-A959-313ECEBBE5D3}"/>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Hexagon 35">
              <a:extLst>
                <a:ext uri="{FF2B5EF4-FFF2-40B4-BE49-F238E27FC236}">
                  <a16:creationId xmlns:a16="http://schemas.microsoft.com/office/drawing/2014/main" id="{D444DA9A-827E-43A4-B388-93368F6E5041}"/>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FAAB6124-11A4-4DC0-8AF6-B33ADE1A999F}"/>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E0456659-A6D5-407C-9AAB-B6A42689A139}"/>
                </a:ext>
              </a:extLst>
            </p:cNvPr>
            <p:cNvSpPr/>
            <p:nvPr/>
          </p:nvSpPr>
          <p:spPr>
            <a:xfrm>
              <a:off x="7427418" y="-141223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a:extLst>
                <a:ext uri="{FF2B5EF4-FFF2-40B4-BE49-F238E27FC236}">
                  <a16:creationId xmlns:a16="http://schemas.microsoft.com/office/drawing/2014/main" id="{82B30982-7EA1-4519-BD18-8886ABA6D54E}"/>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Hexagon 39">
              <a:extLst>
                <a:ext uri="{FF2B5EF4-FFF2-40B4-BE49-F238E27FC236}">
                  <a16:creationId xmlns:a16="http://schemas.microsoft.com/office/drawing/2014/main" id="{61D78A74-EE3F-406B-99EF-1CA5D736B83F}"/>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Hexagon 40">
              <a:extLst>
                <a:ext uri="{FF2B5EF4-FFF2-40B4-BE49-F238E27FC236}">
                  <a16:creationId xmlns:a16="http://schemas.microsoft.com/office/drawing/2014/main" id="{E5C80298-5872-4DA3-9AC8-EF78E2A44043}"/>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Hexagon 41">
              <a:extLst>
                <a:ext uri="{FF2B5EF4-FFF2-40B4-BE49-F238E27FC236}">
                  <a16:creationId xmlns:a16="http://schemas.microsoft.com/office/drawing/2014/main" id="{CC8EDFA1-A1EE-405D-AA4C-82CC97469868}"/>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Hexagon 42">
              <a:extLst>
                <a:ext uri="{FF2B5EF4-FFF2-40B4-BE49-F238E27FC236}">
                  <a16:creationId xmlns:a16="http://schemas.microsoft.com/office/drawing/2014/main" id="{E8E793B0-0C4F-4352-BB20-833E38DD4C5A}"/>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Hexagon 43">
              <a:extLst>
                <a:ext uri="{FF2B5EF4-FFF2-40B4-BE49-F238E27FC236}">
                  <a16:creationId xmlns:a16="http://schemas.microsoft.com/office/drawing/2014/main" id="{821E78C7-1519-4794-9FC6-085E5D485F64}"/>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Content Placeholder 2">
            <a:extLst>
              <a:ext uri="{FF2B5EF4-FFF2-40B4-BE49-F238E27FC236}">
                <a16:creationId xmlns:a16="http://schemas.microsoft.com/office/drawing/2014/main" id="{EAE76757-79B7-4B89-A5B9-CBFB3D1EC197}"/>
              </a:ext>
            </a:extLst>
          </p:cNvPr>
          <p:cNvSpPr>
            <a:spLocks noGrp="1"/>
          </p:cNvSpPr>
          <p:nvPr>
            <p:ph sz="quarter" idx="13"/>
          </p:nvPr>
        </p:nvSpPr>
        <p:spPr>
          <a:xfrm>
            <a:off x="488720" y="2281213"/>
            <a:ext cx="5863192" cy="5597611"/>
          </a:xfrm>
        </p:spPr>
        <p:txBody>
          <a:bodyPr>
            <a:normAutofit/>
          </a:bodyPr>
          <a:lstStyle/>
          <a:p>
            <a:pPr marL="0" indent="0">
              <a:buNone/>
            </a:pPr>
            <a:r>
              <a:rPr lang="en-US" sz="4000" dirty="0">
                <a:latin typeface="Stencil" panose="040409050D0802020404" pitchFamily="82" charset="0"/>
              </a:rPr>
              <a:t>And were blessed with four kids.</a:t>
            </a:r>
          </a:p>
        </p:txBody>
      </p:sp>
      <p:pic>
        <p:nvPicPr>
          <p:cNvPr id="5" name="Picture 4">
            <a:extLst>
              <a:ext uri="{FF2B5EF4-FFF2-40B4-BE49-F238E27FC236}">
                <a16:creationId xmlns:a16="http://schemas.microsoft.com/office/drawing/2014/main" id="{41A01091-1A8A-4BBD-A6D6-48C492EB7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7641" y="427816"/>
            <a:ext cx="5505439" cy="5906968"/>
          </a:xfrm>
          <a:prstGeom prst="octagon">
            <a:avLst/>
          </a:prstGeom>
        </p:spPr>
      </p:pic>
      <p:pic>
        <p:nvPicPr>
          <p:cNvPr id="4" name="and were blessed with fou 2">
            <a:hlinkClick r:id="" action="ppaction://media"/>
            <a:extLst>
              <a:ext uri="{FF2B5EF4-FFF2-40B4-BE49-F238E27FC236}">
                <a16:creationId xmlns:a16="http://schemas.microsoft.com/office/drawing/2014/main" id="{41B6388F-EA0C-402C-9C2A-1EAA57D368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1221" y="7143746"/>
            <a:ext cx="304800" cy="304800"/>
          </a:xfrm>
          <a:prstGeom prst="rect">
            <a:avLst/>
          </a:prstGeom>
        </p:spPr>
      </p:pic>
    </p:spTree>
    <p:extLst>
      <p:ext uri="{BB962C8B-B14F-4D97-AF65-F5344CB8AC3E}">
        <p14:creationId xmlns:p14="http://schemas.microsoft.com/office/powerpoint/2010/main" val="1792922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054">
        <p159:morph option="byObject"/>
      </p:transition>
    </mc:Choice>
    <mc:Fallback xmlns="">
      <p:transition spd="slow" advTm="60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6035"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ontent Placeholder 2">
            <a:extLst>
              <a:ext uri="{FF2B5EF4-FFF2-40B4-BE49-F238E27FC236}">
                <a16:creationId xmlns:a16="http://schemas.microsoft.com/office/drawing/2014/main" id="{75EB3CC1-4710-4ED8-A9CB-452ECD2B255D}"/>
              </a:ext>
            </a:extLst>
          </p:cNvPr>
          <p:cNvSpPr>
            <a:spLocks noGrp="1"/>
          </p:cNvSpPr>
          <p:nvPr>
            <p:ph sz="quarter" idx="13"/>
          </p:nvPr>
        </p:nvSpPr>
        <p:spPr>
          <a:xfrm>
            <a:off x="5183262" y="1302938"/>
            <a:ext cx="6820928" cy="2073386"/>
          </a:xfrm>
        </p:spPr>
        <p:txBody>
          <a:bodyPr>
            <a:normAutofit/>
          </a:bodyPr>
          <a:lstStyle/>
          <a:p>
            <a:pPr marL="0" indent="0">
              <a:buNone/>
            </a:pPr>
            <a:endParaRPr lang="en-US" sz="3200" dirty="0">
              <a:latin typeface="Stencil" panose="040409050D0802020404" pitchFamily="82" charset="0"/>
            </a:endParaRPr>
          </a:p>
          <a:p>
            <a:pPr marL="0" indent="0">
              <a:buNone/>
            </a:pPr>
            <a:endParaRPr lang="en-US" sz="3200" dirty="0">
              <a:latin typeface="Stencil" panose="040409050D0802020404" pitchFamily="82" charset="0"/>
            </a:endParaRPr>
          </a:p>
        </p:txBody>
      </p:sp>
      <p:grpSp>
        <p:nvGrpSpPr>
          <p:cNvPr id="25" name="Group 24">
            <a:extLst>
              <a:ext uri="{FF2B5EF4-FFF2-40B4-BE49-F238E27FC236}">
                <a16:creationId xmlns:a16="http://schemas.microsoft.com/office/drawing/2014/main" id="{0B7A4E47-07E8-4BDE-9832-02F052E178AC}"/>
              </a:ext>
            </a:extLst>
          </p:cNvPr>
          <p:cNvGrpSpPr/>
          <p:nvPr/>
        </p:nvGrpSpPr>
        <p:grpSpPr>
          <a:xfrm rot="14238282" flipH="1">
            <a:off x="1128283" y="-2224026"/>
            <a:ext cx="4812346" cy="6510620"/>
            <a:chOff x="5929530" y="-1388036"/>
            <a:chExt cx="6262470" cy="8793070"/>
          </a:xfrm>
          <a:solidFill>
            <a:schemeClr val="bg2"/>
          </a:solidFill>
        </p:grpSpPr>
        <p:sp>
          <p:nvSpPr>
            <p:cNvPr id="26" name="Hexagon 25">
              <a:extLst>
                <a:ext uri="{FF2B5EF4-FFF2-40B4-BE49-F238E27FC236}">
                  <a16:creationId xmlns:a16="http://schemas.microsoft.com/office/drawing/2014/main" id="{34E764B5-1024-446A-864F-07F31CF88BDD}"/>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a:extLst>
                <a:ext uri="{FF2B5EF4-FFF2-40B4-BE49-F238E27FC236}">
                  <a16:creationId xmlns:a16="http://schemas.microsoft.com/office/drawing/2014/main" id="{91ECE7C1-1E81-433D-9089-6A262629D08C}"/>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Hexagon 27">
              <a:extLst>
                <a:ext uri="{FF2B5EF4-FFF2-40B4-BE49-F238E27FC236}">
                  <a16:creationId xmlns:a16="http://schemas.microsoft.com/office/drawing/2014/main" id="{D07E08DE-63F3-4890-BA4A-257F3B64DB6B}"/>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exagon 28">
              <a:extLst>
                <a:ext uri="{FF2B5EF4-FFF2-40B4-BE49-F238E27FC236}">
                  <a16:creationId xmlns:a16="http://schemas.microsoft.com/office/drawing/2014/main" id="{2686CAC4-7475-4811-A492-F03D27B51D74}"/>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Hexagon 29">
              <a:extLst>
                <a:ext uri="{FF2B5EF4-FFF2-40B4-BE49-F238E27FC236}">
                  <a16:creationId xmlns:a16="http://schemas.microsoft.com/office/drawing/2014/main" id="{5DA52092-5EC7-4994-BDE1-E0539B445D24}"/>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Hexagon 30">
              <a:extLst>
                <a:ext uri="{FF2B5EF4-FFF2-40B4-BE49-F238E27FC236}">
                  <a16:creationId xmlns:a16="http://schemas.microsoft.com/office/drawing/2014/main" id="{AB07A9F8-3EF8-4BB1-BAC4-E72AF016EAB2}"/>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a:extLst>
                <a:ext uri="{FF2B5EF4-FFF2-40B4-BE49-F238E27FC236}">
                  <a16:creationId xmlns:a16="http://schemas.microsoft.com/office/drawing/2014/main" id="{98B344AE-0328-4EE8-96AB-83223AACDF6B}"/>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a:extLst>
                <a:ext uri="{FF2B5EF4-FFF2-40B4-BE49-F238E27FC236}">
                  <a16:creationId xmlns:a16="http://schemas.microsoft.com/office/drawing/2014/main" id="{9ECFBFA0-42B0-4EFF-9242-E5453AA8EA1F}"/>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a:extLst>
                <a:ext uri="{FF2B5EF4-FFF2-40B4-BE49-F238E27FC236}">
                  <a16:creationId xmlns:a16="http://schemas.microsoft.com/office/drawing/2014/main" id="{E624FA20-A38B-4AC7-B997-60D867CBBB64}"/>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a:extLst>
                <a:ext uri="{FF2B5EF4-FFF2-40B4-BE49-F238E27FC236}">
                  <a16:creationId xmlns:a16="http://schemas.microsoft.com/office/drawing/2014/main" id="{53FAA4B8-23AF-4E1B-8F0B-6C983E3B7339}"/>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a:extLst>
                <a:ext uri="{FF2B5EF4-FFF2-40B4-BE49-F238E27FC236}">
                  <a16:creationId xmlns:a16="http://schemas.microsoft.com/office/drawing/2014/main" id="{821D80EB-8E9C-4D45-B19C-5947FDC963E5}"/>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a:extLst>
                <a:ext uri="{FF2B5EF4-FFF2-40B4-BE49-F238E27FC236}">
                  <a16:creationId xmlns:a16="http://schemas.microsoft.com/office/drawing/2014/main" id="{02C835D6-2502-4076-8086-1A4FCE16F848}"/>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a:extLst>
                <a:ext uri="{FF2B5EF4-FFF2-40B4-BE49-F238E27FC236}">
                  <a16:creationId xmlns:a16="http://schemas.microsoft.com/office/drawing/2014/main" id="{D7C7B8B0-56DF-4727-A549-E8CE07CFB2ED}"/>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a:extLst>
                <a:ext uri="{FF2B5EF4-FFF2-40B4-BE49-F238E27FC236}">
                  <a16:creationId xmlns:a16="http://schemas.microsoft.com/office/drawing/2014/main" id="{1EE470CB-5656-4612-B52E-028F92BA2AA1}"/>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a:extLst>
                <a:ext uri="{FF2B5EF4-FFF2-40B4-BE49-F238E27FC236}">
                  <a16:creationId xmlns:a16="http://schemas.microsoft.com/office/drawing/2014/main" id="{4F6AE738-6BD7-476C-81CF-BD39C417C35D}"/>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a:extLst>
                <a:ext uri="{FF2B5EF4-FFF2-40B4-BE49-F238E27FC236}">
                  <a16:creationId xmlns:a16="http://schemas.microsoft.com/office/drawing/2014/main" id="{6D706111-6B1B-450D-9BE7-682837C38D85}"/>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a:extLst>
                <a:ext uri="{FF2B5EF4-FFF2-40B4-BE49-F238E27FC236}">
                  <a16:creationId xmlns:a16="http://schemas.microsoft.com/office/drawing/2014/main" id="{CBB6D54F-D795-4500-A304-CE303A3B2707}"/>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5" name="Group 64">
            <a:extLst>
              <a:ext uri="{FF2B5EF4-FFF2-40B4-BE49-F238E27FC236}">
                <a16:creationId xmlns:a16="http://schemas.microsoft.com/office/drawing/2014/main" id="{C632CC4F-D72B-4A78-8140-AD781397B650}"/>
              </a:ext>
            </a:extLst>
          </p:cNvPr>
          <p:cNvGrpSpPr/>
          <p:nvPr/>
        </p:nvGrpSpPr>
        <p:grpSpPr>
          <a:xfrm rot="14238282" flipH="1">
            <a:off x="4908340" y="1487902"/>
            <a:ext cx="4812346" cy="6510620"/>
            <a:chOff x="5929530" y="-1388036"/>
            <a:chExt cx="6262470" cy="8793070"/>
          </a:xfrm>
          <a:solidFill>
            <a:schemeClr val="bg2"/>
          </a:solidFill>
        </p:grpSpPr>
        <p:sp>
          <p:nvSpPr>
            <p:cNvPr id="66" name="Hexagon 65">
              <a:extLst>
                <a:ext uri="{FF2B5EF4-FFF2-40B4-BE49-F238E27FC236}">
                  <a16:creationId xmlns:a16="http://schemas.microsoft.com/office/drawing/2014/main" id="{E6146C36-77A8-4B15-BB32-FE08325F92C6}"/>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a:extLst>
                <a:ext uri="{FF2B5EF4-FFF2-40B4-BE49-F238E27FC236}">
                  <a16:creationId xmlns:a16="http://schemas.microsoft.com/office/drawing/2014/main" id="{9C84054E-33D8-4B37-AC5E-A3C82D8E1A44}"/>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a:extLst>
                <a:ext uri="{FF2B5EF4-FFF2-40B4-BE49-F238E27FC236}">
                  <a16:creationId xmlns:a16="http://schemas.microsoft.com/office/drawing/2014/main" id="{879A8419-AA48-4D78-B90D-5A65578FAA9B}"/>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a:extLst>
                <a:ext uri="{FF2B5EF4-FFF2-40B4-BE49-F238E27FC236}">
                  <a16:creationId xmlns:a16="http://schemas.microsoft.com/office/drawing/2014/main" id="{BCE5578F-C6D9-4AED-9354-1F76504E8448}"/>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a:extLst>
                <a:ext uri="{FF2B5EF4-FFF2-40B4-BE49-F238E27FC236}">
                  <a16:creationId xmlns:a16="http://schemas.microsoft.com/office/drawing/2014/main" id="{3A96F6C5-DF60-44E2-8D2E-355FEB3BBB0D}"/>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a:extLst>
                <a:ext uri="{FF2B5EF4-FFF2-40B4-BE49-F238E27FC236}">
                  <a16:creationId xmlns:a16="http://schemas.microsoft.com/office/drawing/2014/main" id="{444C8861-3210-4FDF-8FF7-4F33633DE432}"/>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a:extLst>
                <a:ext uri="{FF2B5EF4-FFF2-40B4-BE49-F238E27FC236}">
                  <a16:creationId xmlns:a16="http://schemas.microsoft.com/office/drawing/2014/main" id="{9B914C17-8846-4D27-A80F-49366DAB90AF}"/>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Hexagon 72">
              <a:extLst>
                <a:ext uri="{FF2B5EF4-FFF2-40B4-BE49-F238E27FC236}">
                  <a16:creationId xmlns:a16="http://schemas.microsoft.com/office/drawing/2014/main" id="{D16FE088-1811-43E6-BB71-984AD18A46C1}"/>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Hexagon 73">
              <a:extLst>
                <a:ext uri="{FF2B5EF4-FFF2-40B4-BE49-F238E27FC236}">
                  <a16:creationId xmlns:a16="http://schemas.microsoft.com/office/drawing/2014/main" id="{E0709BCE-BEF4-47DD-BC88-B19A5FE39A3D}"/>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Hexagon 74">
              <a:extLst>
                <a:ext uri="{FF2B5EF4-FFF2-40B4-BE49-F238E27FC236}">
                  <a16:creationId xmlns:a16="http://schemas.microsoft.com/office/drawing/2014/main" id="{A2A7EE15-6941-4297-ADC1-06D846036C78}"/>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Hexagon 75">
              <a:extLst>
                <a:ext uri="{FF2B5EF4-FFF2-40B4-BE49-F238E27FC236}">
                  <a16:creationId xmlns:a16="http://schemas.microsoft.com/office/drawing/2014/main" id="{6FAFD562-46D1-4D3C-A124-99F84ED8E4E1}"/>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Hexagon 76">
              <a:extLst>
                <a:ext uri="{FF2B5EF4-FFF2-40B4-BE49-F238E27FC236}">
                  <a16:creationId xmlns:a16="http://schemas.microsoft.com/office/drawing/2014/main" id="{0277FFA7-0417-412B-9575-CA665420EE99}"/>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51F96A89-1BDE-4DE8-A6A8-FF9CA0E7906D}"/>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45B9918B-FD15-4F9D-921A-73D7174BC372}"/>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20BC75A7-F696-40A6-82F4-41738A891824}"/>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Hexagon 80">
              <a:extLst>
                <a:ext uri="{FF2B5EF4-FFF2-40B4-BE49-F238E27FC236}">
                  <a16:creationId xmlns:a16="http://schemas.microsoft.com/office/drawing/2014/main" id="{71907E17-4D3D-4620-A970-55B7049AE30F}"/>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FF709C48-D242-494C-8CE3-CDA77F431268}"/>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Group 82">
            <a:extLst>
              <a:ext uri="{FF2B5EF4-FFF2-40B4-BE49-F238E27FC236}">
                <a16:creationId xmlns:a16="http://schemas.microsoft.com/office/drawing/2014/main" id="{EF5FD87C-F075-4D32-89DA-4B3CDA640637}"/>
              </a:ext>
            </a:extLst>
          </p:cNvPr>
          <p:cNvGrpSpPr/>
          <p:nvPr/>
        </p:nvGrpSpPr>
        <p:grpSpPr>
          <a:xfrm rot="14238282" flipH="1">
            <a:off x="-2171142" y="3260842"/>
            <a:ext cx="4812346" cy="6510620"/>
            <a:chOff x="5929530" y="-1388036"/>
            <a:chExt cx="6262470" cy="8793070"/>
          </a:xfrm>
          <a:solidFill>
            <a:schemeClr val="tx1">
              <a:lumMod val="75000"/>
            </a:schemeClr>
          </a:solidFill>
        </p:grpSpPr>
        <p:sp>
          <p:nvSpPr>
            <p:cNvPr id="84" name="Hexagon 83">
              <a:extLst>
                <a:ext uri="{FF2B5EF4-FFF2-40B4-BE49-F238E27FC236}">
                  <a16:creationId xmlns:a16="http://schemas.microsoft.com/office/drawing/2014/main" id="{8D2A74ED-C29A-4618-BDE8-6C55D2C4CD7F}"/>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Hexagon 84">
              <a:extLst>
                <a:ext uri="{FF2B5EF4-FFF2-40B4-BE49-F238E27FC236}">
                  <a16:creationId xmlns:a16="http://schemas.microsoft.com/office/drawing/2014/main" id="{6D8644D2-34BB-4E49-9850-F661F321DAEA}"/>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Hexagon 85">
              <a:extLst>
                <a:ext uri="{FF2B5EF4-FFF2-40B4-BE49-F238E27FC236}">
                  <a16:creationId xmlns:a16="http://schemas.microsoft.com/office/drawing/2014/main" id="{ED504DBD-94ED-4B0D-A41C-91F33E62B663}"/>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E4A174FC-72CD-44D8-A9F5-6374DBE5F002}"/>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D45E9EC3-0F96-4D8E-A593-451CA4FC13F5}"/>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725AFD82-246A-44A7-859B-8A618A08B1B8}"/>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Hexagon 89">
              <a:extLst>
                <a:ext uri="{FF2B5EF4-FFF2-40B4-BE49-F238E27FC236}">
                  <a16:creationId xmlns:a16="http://schemas.microsoft.com/office/drawing/2014/main" id="{3C262FFB-FADB-4CAB-84F5-6434E853D821}"/>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E9B36C6C-37E0-4D58-B6A4-B59CD785B2F4}"/>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96B4BE7F-F8DE-461D-924A-9138A73B38C8}"/>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Hexagon 92">
              <a:extLst>
                <a:ext uri="{FF2B5EF4-FFF2-40B4-BE49-F238E27FC236}">
                  <a16:creationId xmlns:a16="http://schemas.microsoft.com/office/drawing/2014/main" id="{770FDFDD-3F6E-4605-99EE-3CEE7A5EE8CE}"/>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Hexagon 93">
              <a:extLst>
                <a:ext uri="{FF2B5EF4-FFF2-40B4-BE49-F238E27FC236}">
                  <a16:creationId xmlns:a16="http://schemas.microsoft.com/office/drawing/2014/main" id="{714B019D-39A1-4613-B737-C70D28B1D4A7}"/>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a:extLst>
                <a:ext uri="{FF2B5EF4-FFF2-40B4-BE49-F238E27FC236}">
                  <a16:creationId xmlns:a16="http://schemas.microsoft.com/office/drawing/2014/main" id="{40952A42-107C-4427-8F1F-603699DCEC93}"/>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a:extLst>
                <a:ext uri="{FF2B5EF4-FFF2-40B4-BE49-F238E27FC236}">
                  <a16:creationId xmlns:a16="http://schemas.microsoft.com/office/drawing/2014/main" id="{9AD89524-4DD9-4AC5-92F1-FC9C2BBD4539}"/>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B31D464D-A971-4E73-909D-040345A175C5}"/>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E9B7C38F-0B5B-4153-B0D0-B13956BAD6AA}"/>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Hexagon 98">
              <a:extLst>
                <a:ext uri="{FF2B5EF4-FFF2-40B4-BE49-F238E27FC236}">
                  <a16:creationId xmlns:a16="http://schemas.microsoft.com/office/drawing/2014/main" id="{92B48101-3C4B-4DBD-9750-8258A201C997}"/>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2960857F-E8C0-43E7-911D-0341B9F2BB1E}"/>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1" name="Group 100">
            <a:extLst>
              <a:ext uri="{FF2B5EF4-FFF2-40B4-BE49-F238E27FC236}">
                <a16:creationId xmlns:a16="http://schemas.microsoft.com/office/drawing/2014/main" id="{C5A0B1C4-1A38-4BED-A9A3-B37753D5A516}"/>
              </a:ext>
            </a:extLst>
          </p:cNvPr>
          <p:cNvGrpSpPr/>
          <p:nvPr/>
        </p:nvGrpSpPr>
        <p:grpSpPr>
          <a:xfrm rot="14238282" flipH="1">
            <a:off x="9228416" y="-3188320"/>
            <a:ext cx="4812346" cy="6510620"/>
            <a:chOff x="5929530" y="-1388036"/>
            <a:chExt cx="6262470" cy="8793070"/>
          </a:xfrm>
          <a:solidFill>
            <a:schemeClr val="tx1">
              <a:lumMod val="75000"/>
            </a:schemeClr>
          </a:solidFill>
        </p:grpSpPr>
        <p:sp>
          <p:nvSpPr>
            <p:cNvPr id="102" name="Hexagon 101">
              <a:extLst>
                <a:ext uri="{FF2B5EF4-FFF2-40B4-BE49-F238E27FC236}">
                  <a16:creationId xmlns:a16="http://schemas.microsoft.com/office/drawing/2014/main" id="{178D8E89-D3CD-4F24-AF98-2A92C58D2944}"/>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Hexagon 102">
              <a:extLst>
                <a:ext uri="{FF2B5EF4-FFF2-40B4-BE49-F238E27FC236}">
                  <a16:creationId xmlns:a16="http://schemas.microsoft.com/office/drawing/2014/main" id="{2EE5C41A-88CB-4A7B-9BDA-5623682BA707}"/>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Hexagon 103">
              <a:extLst>
                <a:ext uri="{FF2B5EF4-FFF2-40B4-BE49-F238E27FC236}">
                  <a16:creationId xmlns:a16="http://schemas.microsoft.com/office/drawing/2014/main" id="{5D3A1B8C-F9CA-44B7-8C50-7B002BF86EF7}"/>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62B0FC4B-4282-4A3D-B846-5F4F4B45B27D}"/>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63295DED-BD74-45EE-A5A3-7F8B98E75FAF}"/>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88E60C46-2C22-4954-9B71-C136C8AD7238}"/>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Hexagon 107">
              <a:extLst>
                <a:ext uri="{FF2B5EF4-FFF2-40B4-BE49-F238E27FC236}">
                  <a16:creationId xmlns:a16="http://schemas.microsoft.com/office/drawing/2014/main" id="{C1237CED-AB2A-4C36-BC0D-D644866E9DD3}"/>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B22A5287-BEAF-466E-AC73-0D20871AE5B5}"/>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F961CFF7-08B5-483E-9B70-735886E1D0D5}"/>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Hexagon 110">
              <a:extLst>
                <a:ext uri="{FF2B5EF4-FFF2-40B4-BE49-F238E27FC236}">
                  <a16:creationId xmlns:a16="http://schemas.microsoft.com/office/drawing/2014/main" id="{48B2B09B-E7B4-45FE-9E0C-04C23A7A1EDC}"/>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Hexagon 111">
              <a:extLst>
                <a:ext uri="{FF2B5EF4-FFF2-40B4-BE49-F238E27FC236}">
                  <a16:creationId xmlns:a16="http://schemas.microsoft.com/office/drawing/2014/main" id="{58C7D9FA-6F2A-4C64-A6E0-59BE15E7F9AF}"/>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Hexagon 112">
              <a:extLst>
                <a:ext uri="{FF2B5EF4-FFF2-40B4-BE49-F238E27FC236}">
                  <a16:creationId xmlns:a16="http://schemas.microsoft.com/office/drawing/2014/main" id="{8FBC0140-5CBF-43DA-856A-9B5FCAB418EB}"/>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Hexagon 113">
              <a:extLst>
                <a:ext uri="{FF2B5EF4-FFF2-40B4-BE49-F238E27FC236}">
                  <a16:creationId xmlns:a16="http://schemas.microsoft.com/office/drawing/2014/main" id="{63847A8D-2B38-47A0-99A3-99A4C2AA0073}"/>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Hexagon 114">
              <a:extLst>
                <a:ext uri="{FF2B5EF4-FFF2-40B4-BE49-F238E27FC236}">
                  <a16:creationId xmlns:a16="http://schemas.microsoft.com/office/drawing/2014/main" id="{3D423482-E656-4393-A681-95A6144F5ECE}"/>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Hexagon 115">
              <a:extLst>
                <a:ext uri="{FF2B5EF4-FFF2-40B4-BE49-F238E27FC236}">
                  <a16:creationId xmlns:a16="http://schemas.microsoft.com/office/drawing/2014/main" id="{34A7D28E-3144-4888-AA59-1B439C618793}"/>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Hexagon 116">
              <a:extLst>
                <a:ext uri="{FF2B5EF4-FFF2-40B4-BE49-F238E27FC236}">
                  <a16:creationId xmlns:a16="http://schemas.microsoft.com/office/drawing/2014/main" id="{2F3174F9-C819-4CEA-880F-31253E4CDDCF}"/>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Hexagon 117">
              <a:extLst>
                <a:ext uri="{FF2B5EF4-FFF2-40B4-BE49-F238E27FC236}">
                  <a16:creationId xmlns:a16="http://schemas.microsoft.com/office/drawing/2014/main" id="{2A1C3D5C-BC82-488F-B601-F2366E4AF843}"/>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2E5C3104-E1A1-438A-BF0B-0FD7AD7A5D4D}"/>
              </a:ext>
            </a:extLst>
          </p:cNvPr>
          <p:cNvSpPr txBox="1"/>
          <p:nvPr/>
        </p:nvSpPr>
        <p:spPr>
          <a:xfrm>
            <a:off x="3668680" y="1498410"/>
            <a:ext cx="5566131" cy="3785652"/>
          </a:xfrm>
          <a:prstGeom prst="rect">
            <a:avLst/>
          </a:prstGeom>
          <a:noFill/>
        </p:spPr>
        <p:txBody>
          <a:bodyPr wrap="square" rtlCol="0">
            <a:spAutoFit/>
          </a:bodyPr>
          <a:lstStyle/>
          <a:p>
            <a:r>
              <a:rPr lang="en-US" sz="4000" dirty="0">
                <a:latin typeface="Stencil" panose="040409050D0802020404" pitchFamily="82" charset="0"/>
              </a:rPr>
              <a:t>In 1954, martin and his family moved to Montgomery, Alabama and thus the story in itself begun.</a:t>
            </a:r>
          </a:p>
        </p:txBody>
      </p:sp>
      <p:sp>
        <p:nvSpPr>
          <p:cNvPr id="119" name="Oval 118">
            <a:extLst>
              <a:ext uri="{FF2B5EF4-FFF2-40B4-BE49-F238E27FC236}">
                <a16:creationId xmlns:a16="http://schemas.microsoft.com/office/drawing/2014/main" id="{16372914-8F97-4D1B-9C31-1289E98BA511}"/>
              </a:ext>
            </a:extLst>
          </p:cNvPr>
          <p:cNvSpPr/>
          <p:nvPr/>
        </p:nvSpPr>
        <p:spPr>
          <a:xfrm>
            <a:off x="-5904137" y="5256555"/>
            <a:ext cx="5800872" cy="595120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n 1954 Martin and his f 2">
            <a:hlinkClick r:id="" action="ppaction://media"/>
            <a:extLst>
              <a:ext uri="{FF2B5EF4-FFF2-40B4-BE49-F238E27FC236}">
                <a16:creationId xmlns:a16="http://schemas.microsoft.com/office/drawing/2014/main" id="{7BCDD1E0-1C99-4BFF-91FE-AA26980074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45989" y="59363"/>
            <a:ext cx="304800" cy="304800"/>
          </a:xfrm>
          <a:prstGeom prst="rect">
            <a:avLst/>
          </a:prstGeom>
        </p:spPr>
      </p:pic>
    </p:spTree>
    <p:extLst>
      <p:ext uri="{BB962C8B-B14F-4D97-AF65-F5344CB8AC3E}">
        <p14:creationId xmlns:p14="http://schemas.microsoft.com/office/powerpoint/2010/main" val="2819265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644">
        <p159:morph option="byObject"/>
      </p:transition>
    </mc:Choice>
    <mc:Fallback xmlns="">
      <p:transition spd="slow" advTm="66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6557" objId="2"/>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F9EED0BB-80D9-4C85-8D9E-19A3A8A5D4A5}"/>
              </a:ext>
            </a:extLst>
          </p:cNvPr>
          <p:cNvSpPr/>
          <p:nvPr/>
        </p:nvSpPr>
        <p:spPr>
          <a:xfrm>
            <a:off x="6298494" y="411028"/>
            <a:ext cx="5800872" cy="595120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E8B66FDE-0D69-4252-BC47-76E1C9E93169}"/>
              </a:ext>
            </a:extLst>
          </p:cNvPr>
          <p:cNvGrpSpPr/>
          <p:nvPr/>
        </p:nvGrpSpPr>
        <p:grpSpPr>
          <a:xfrm>
            <a:off x="-68859" y="217780"/>
            <a:ext cx="7454397" cy="6202032"/>
            <a:chOff x="114022" y="161510"/>
            <a:chExt cx="6331221" cy="6202032"/>
          </a:xfrm>
          <a:solidFill>
            <a:schemeClr val="bg2"/>
          </a:solidFill>
        </p:grpSpPr>
        <p:grpSp>
          <p:nvGrpSpPr>
            <p:cNvPr id="3" name="Group 2">
              <a:extLst>
                <a:ext uri="{FF2B5EF4-FFF2-40B4-BE49-F238E27FC236}">
                  <a16:creationId xmlns:a16="http://schemas.microsoft.com/office/drawing/2014/main" id="{4565371F-0A1F-4208-9B1C-3C205C89CC34}"/>
                </a:ext>
              </a:extLst>
            </p:cNvPr>
            <p:cNvGrpSpPr/>
            <p:nvPr/>
          </p:nvGrpSpPr>
          <p:grpSpPr>
            <a:xfrm>
              <a:off x="114022" y="161510"/>
              <a:ext cx="3240398" cy="5869084"/>
              <a:chOff x="86383" y="133643"/>
              <a:chExt cx="3240398" cy="5869084"/>
            </a:xfrm>
            <a:grpFill/>
          </p:grpSpPr>
          <p:sp>
            <p:nvSpPr>
              <p:cNvPr id="2" name="Hexagon 1">
                <a:extLst>
                  <a:ext uri="{FF2B5EF4-FFF2-40B4-BE49-F238E27FC236}">
                    <a16:creationId xmlns:a16="http://schemas.microsoft.com/office/drawing/2014/main" id="{7AFE45D1-27E5-412B-8563-65FB20014A00}"/>
                  </a:ext>
                </a:extLst>
              </p:cNvPr>
              <p:cNvSpPr/>
              <p:nvPr/>
            </p:nvSpPr>
            <p:spPr>
              <a:xfrm>
                <a:off x="114022" y="133643"/>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Hexagon 76">
                <a:extLst>
                  <a:ext uri="{FF2B5EF4-FFF2-40B4-BE49-F238E27FC236}">
                    <a16:creationId xmlns:a16="http://schemas.microsoft.com/office/drawing/2014/main" id="{42F8BE6C-91B5-4277-ADCD-F5DAF61667F2}"/>
                  </a:ext>
                </a:extLst>
              </p:cNvPr>
              <p:cNvSpPr/>
              <p:nvPr/>
            </p:nvSpPr>
            <p:spPr>
              <a:xfrm>
                <a:off x="114022" y="862085"/>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exagon 77">
                <a:extLst>
                  <a:ext uri="{FF2B5EF4-FFF2-40B4-BE49-F238E27FC236}">
                    <a16:creationId xmlns:a16="http://schemas.microsoft.com/office/drawing/2014/main" id="{AA6D3522-40B3-4F9E-AF20-60A62B21BC69}"/>
                  </a:ext>
                </a:extLst>
              </p:cNvPr>
              <p:cNvSpPr/>
              <p:nvPr/>
            </p:nvSpPr>
            <p:spPr>
              <a:xfrm>
                <a:off x="108716" y="1600364"/>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D66BA895-D6B8-4214-846A-B7AFFE02C7C2}"/>
                  </a:ext>
                </a:extLst>
              </p:cNvPr>
              <p:cNvSpPr/>
              <p:nvPr/>
            </p:nvSpPr>
            <p:spPr>
              <a:xfrm>
                <a:off x="91192" y="2344375"/>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Hexagon 79">
                <a:extLst>
                  <a:ext uri="{FF2B5EF4-FFF2-40B4-BE49-F238E27FC236}">
                    <a16:creationId xmlns:a16="http://schemas.microsoft.com/office/drawing/2014/main" id="{E42818F3-8AA7-4E71-AC15-2B2FC31595E4}"/>
                  </a:ext>
                </a:extLst>
              </p:cNvPr>
              <p:cNvSpPr/>
              <p:nvPr/>
            </p:nvSpPr>
            <p:spPr>
              <a:xfrm>
                <a:off x="708691" y="49498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exagon 80">
                <a:extLst>
                  <a:ext uri="{FF2B5EF4-FFF2-40B4-BE49-F238E27FC236}">
                    <a16:creationId xmlns:a16="http://schemas.microsoft.com/office/drawing/2014/main" id="{BDD4DF1B-B2C9-457F-8CA3-B82B26B8798D}"/>
                  </a:ext>
                </a:extLst>
              </p:cNvPr>
              <p:cNvSpPr/>
              <p:nvPr/>
            </p:nvSpPr>
            <p:spPr>
              <a:xfrm>
                <a:off x="708691" y="123901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Hexagon 81">
                <a:extLst>
                  <a:ext uri="{FF2B5EF4-FFF2-40B4-BE49-F238E27FC236}">
                    <a16:creationId xmlns:a16="http://schemas.microsoft.com/office/drawing/2014/main" id="{2C01DDCF-7CB8-4A22-9C85-B121D097BEDB}"/>
                  </a:ext>
                </a:extLst>
              </p:cNvPr>
              <p:cNvSpPr/>
              <p:nvPr/>
            </p:nvSpPr>
            <p:spPr>
              <a:xfrm>
                <a:off x="713997" y="1975923"/>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xagon 82">
                <a:extLst>
                  <a:ext uri="{FF2B5EF4-FFF2-40B4-BE49-F238E27FC236}">
                    <a16:creationId xmlns:a16="http://schemas.microsoft.com/office/drawing/2014/main" id="{F8100D0E-3927-4615-AE11-7F1787587793}"/>
                  </a:ext>
                </a:extLst>
              </p:cNvPr>
              <p:cNvSpPr/>
              <p:nvPr/>
            </p:nvSpPr>
            <p:spPr>
              <a:xfrm>
                <a:off x="1326877" y="161498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Hexagon 83">
                <a:extLst>
                  <a:ext uri="{FF2B5EF4-FFF2-40B4-BE49-F238E27FC236}">
                    <a16:creationId xmlns:a16="http://schemas.microsoft.com/office/drawing/2014/main" id="{C8E625C9-A815-4FE0-8AC9-F936DCADD91D}"/>
                  </a:ext>
                </a:extLst>
              </p:cNvPr>
              <p:cNvSpPr/>
              <p:nvPr/>
            </p:nvSpPr>
            <p:spPr>
              <a:xfrm>
                <a:off x="1337438" y="87005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exagon 84">
                <a:extLst>
                  <a:ext uri="{FF2B5EF4-FFF2-40B4-BE49-F238E27FC236}">
                    <a16:creationId xmlns:a16="http://schemas.microsoft.com/office/drawing/2014/main" id="{841D01D7-835D-492E-B5AA-FEB059A47BE6}"/>
                  </a:ext>
                </a:extLst>
              </p:cNvPr>
              <p:cNvSpPr/>
              <p:nvPr/>
            </p:nvSpPr>
            <p:spPr>
              <a:xfrm>
                <a:off x="1313972" y="2337268"/>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exagon 86">
                <a:extLst>
                  <a:ext uri="{FF2B5EF4-FFF2-40B4-BE49-F238E27FC236}">
                    <a16:creationId xmlns:a16="http://schemas.microsoft.com/office/drawing/2014/main" id="{40691AC4-8722-4109-9302-B8C7D29E462B}"/>
                  </a:ext>
                </a:extLst>
              </p:cNvPr>
              <p:cNvSpPr/>
              <p:nvPr/>
            </p:nvSpPr>
            <p:spPr>
              <a:xfrm>
                <a:off x="702582" y="2712826"/>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xagon 87">
                <a:extLst>
                  <a:ext uri="{FF2B5EF4-FFF2-40B4-BE49-F238E27FC236}">
                    <a16:creationId xmlns:a16="http://schemas.microsoft.com/office/drawing/2014/main" id="{A092AAD5-2B16-41E2-B803-9F4FDC8F367F}"/>
                  </a:ext>
                </a:extLst>
              </p:cNvPr>
              <p:cNvSpPr/>
              <p:nvPr/>
            </p:nvSpPr>
            <p:spPr>
              <a:xfrm>
                <a:off x="91192" y="3093171"/>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exagon 88">
                <a:extLst>
                  <a:ext uri="{FF2B5EF4-FFF2-40B4-BE49-F238E27FC236}">
                    <a16:creationId xmlns:a16="http://schemas.microsoft.com/office/drawing/2014/main" id="{B5F11E4A-2FF1-4C1E-809B-83FDA6C55A7F}"/>
                  </a:ext>
                </a:extLst>
              </p:cNvPr>
              <p:cNvSpPr/>
              <p:nvPr/>
            </p:nvSpPr>
            <p:spPr>
              <a:xfrm>
                <a:off x="713997" y="3466437"/>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exagon 89">
                <a:extLst>
                  <a:ext uri="{FF2B5EF4-FFF2-40B4-BE49-F238E27FC236}">
                    <a16:creationId xmlns:a16="http://schemas.microsoft.com/office/drawing/2014/main" id="{8473CCC9-A027-4499-9D77-A2CC9161171A}"/>
                  </a:ext>
                </a:extLst>
              </p:cNvPr>
              <p:cNvSpPr/>
              <p:nvPr/>
            </p:nvSpPr>
            <p:spPr>
              <a:xfrm>
                <a:off x="1313972" y="3074171"/>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xagon 90">
                <a:extLst>
                  <a:ext uri="{FF2B5EF4-FFF2-40B4-BE49-F238E27FC236}">
                    <a16:creationId xmlns:a16="http://schemas.microsoft.com/office/drawing/2014/main" id="{0F227E1B-B795-4369-B61C-78DC4D00A5CB}"/>
                  </a:ext>
                </a:extLst>
              </p:cNvPr>
              <p:cNvSpPr/>
              <p:nvPr/>
            </p:nvSpPr>
            <p:spPr>
              <a:xfrm>
                <a:off x="1335075" y="3796450"/>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exagon 91">
                <a:extLst>
                  <a:ext uri="{FF2B5EF4-FFF2-40B4-BE49-F238E27FC236}">
                    <a16:creationId xmlns:a16="http://schemas.microsoft.com/office/drawing/2014/main" id="{F00A4B92-3899-40A5-A316-C4992FBE6E51}"/>
                  </a:ext>
                </a:extLst>
              </p:cNvPr>
              <p:cNvSpPr/>
              <p:nvPr/>
            </p:nvSpPr>
            <p:spPr>
              <a:xfrm>
                <a:off x="108716" y="3837371"/>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Hexagon 92">
                <a:extLst>
                  <a:ext uri="{FF2B5EF4-FFF2-40B4-BE49-F238E27FC236}">
                    <a16:creationId xmlns:a16="http://schemas.microsoft.com/office/drawing/2014/main" id="{A724CC22-4EFB-4330-91E4-651303C75C97}"/>
                  </a:ext>
                </a:extLst>
              </p:cNvPr>
              <p:cNvSpPr/>
              <p:nvPr/>
            </p:nvSpPr>
            <p:spPr>
              <a:xfrm>
                <a:off x="713997" y="4195991"/>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Hexagon 93">
                <a:extLst>
                  <a:ext uri="{FF2B5EF4-FFF2-40B4-BE49-F238E27FC236}">
                    <a16:creationId xmlns:a16="http://schemas.microsoft.com/office/drawing/2014/main" id="{0719D76A-DC7F-4206-A15D-DD77B1E59C4D}"/>
                  </a:ext>
                </a:extLst>
              </p:cNvPr>
              <p:cNvSpPr/>
              <p:nvPr/>
            </p:nvSpPr>
            <p:spPr>
              <a:xfrm>
                <a:off x="1335075" y="4554930"/>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a:extLst>
                  <a:ext uri="{FF2B5EF4-FFF2-40B4-BE49-F238E27FC236}">
                    <a16:creationId xmlns:a16="http://schemas.microsoft.com/office/drawing/2014/main" id="{82ACACE6-C7C8-4591-B3A5-C59549C0C766}"/>
                  </a:ext>
                </a:extLst>
              </p:cNvPr>
              <p:cNvSpPr/>
              <p:nvPr/>
            </p:nvSpPr>
            <p:spPr>
              <a:xfrm>
                <a:off x="710729" y="4947196"/>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a:extLst>
                  <a:ext uri="{FF2B5EF4-FFF2-40B4-BE49-F238E27FC236}">
                    <a16:creationId xmlns:a16="http://schemas.microsoft.com/office/drawing/2014/main" id="{DCB366F2-AC55-4F3E-9A73-42C5DA026789}"/>
                  </a:ext>
                </a:extLst>
              </p:cNvPr>
              <p:cNvSpPr/>
              <p:nvPr/>
            </p:nvSpPr>
            <p:spPr>
              <a:xfrm>
                <a:off x="86383" y="4548020"/>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BBCD6D4B-F838-4B15-9749-9D7FD8FE92A2}"/>
                  </a:ext>
                </a:extLst>
              </p:cNvPr>
              <p:cNvSpPr/>
              <p:nvPr/>
            </p:nvSpPr>
            <p:spPr>
              <a:xfrm>
                <a:off x="1335075" y="5313410"/>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exagon 98">
                <a:extLst>
                  <a:ext uri="{FF2B5EF4-FFF2-40B4-BE49-F238E27FC236}">
                    <a16:creationId xmlns:a16="http://schemas.microsoft.com/office/drawing/2014/main" id="{76F94D5D-53FE-48E3-AE1B-6210CDEF3B46}"/>
                  </a:ext>
                </a:extLst>
              </p:cNvPr>
              <p:cNvSpPr/>
              <p:nvPr/>
            </p:nvSpPr>
            <p:spPr>
              <a:xfrm>
                <a:off x="86383" y="531340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exagon 100">
                <a:extLst>
                  <a:ext uri="{FF2B5EF4-FFF2-40B4-BE49-F238E27FC236}">
                    <a16:creationId xmlns:a16="http://schemas.microsoft.com/office/drawing/2014/main" id="{CC07C165-7F42-4F5E-B460-9C8E32B77E16}"/>
                  </a:ext>
                </a:extLst>
              </p:cNvPr>
              <p:cNvSpPr/>
              <p:nvPr/>
            </p:nvSpPr>
            <p:spPr>
              <a:xfrm>
                <a:off x="1950368" y="1968817"/>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exagon 101">
                <a:extLst>
                  <a:ext uri="{FF2B5EF4-FFF2-40B4-BE49-F238E27FC236}">
                    <a16:creationId xmlns:a16="http://schemas.microsoft.com/office/drawing/2014/main" id="{0BF91655-4DF5-450F-89C4-ABBDFE215687}"/>
                  </a:ext>
                </a:extLst>
              </p:cNvPr>
              <p:cNvSpPr/>
              <p:nvPr/>
            </p:nvSpPr>
            <p:spPr>
              <a:xfrm>
                <a:off x="1953684" y="2690608"/>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Hexagon 102">
                <a:extLst>
                  <a:ext uri="{FF2B5EF4-FFF2-40B4-BE49-F238E27FC236}">
                    <a16:creationId xmlns:a16="http://schemas.microsoft.com/office/drawing/2014/main" id="{4B7BC858-BFF5-42CE-8F5B-3C4623B958F0}"/>
                  </a:ext>
                </a:extLst>
              </p:cNvPr>
              <p:cNvSpPr/>
              <p:nvPr/>
            </p:nvSpPr>
            <p:spPr>
              <a:xfrm>
                <a:off x="1956153" y="341882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Hexagon 103">
                <a:extLst>
                  <a:ext uri="{FF2B5EF4-FFF2-40B4-BE49-F238E27FC236}">
                    <a16:creationId xmlns:a16="http://schemas.microsoft.com/office/drawing/2014/main" id="{681BBCAE-56F5-46A1-9E92-8F7C86DD2949}"/>
                  </a:ext>
                </a:extLst>
              </p:cNvPr>
              <p:cNvSpPr/>
              <p:nvPr/>
            </p:nvSpPr>
            <p:spPr>
              <a:xfrm>
                <a:off x="1962689" y="495343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Hexagon 104">
                <a:extLst>
                  <a:ext uri="{FF2B5EF4-FFF2-40B4-BE49-F238E27FC236}">
                    <a16:creationId xmlns:a16="http://schemas.microsoft.com/office/drawing/2014/main" id="{54BF95BF-BB0A-4489-BE01-DDA56D7AAD95}"/>
                  </a:ext>
                </a:extLst>
              </p:cNvPr>
              <p:cNvSpPr/>
              <p:nvPr/>
            </p:nvSpPr>
            <p:spPr>
              <a:xfrm>
                <a:off x="1962689" y="4184368"/>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A51B2437-F0CC-4219-9BCA-E7AE78B470A0}"/>
                  </a:ext>
                </a:extLst>
              </p:cNvPr>
              <p:cNvSpPr/>
              <p:nvPr/>
            </p:nvSpPr>
            <p:spPr>
              <a:xfrm>
                <a:off x="1939757" y="1239018"/>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Hexagon 107">
                <a:extLst>
                  <a:ext uri="{FF2B5EF4-FFF2-40B4-BE49-F238E27FC236}">
                    <a16:creationId xmlns:a16="http://schemas.microsoft.com/office/drawing/2014/main" id="{F7C04C1D-36CA-4EF2-A11C-E03E8F291ECC}"/>
                  </a:ext>
                </a:extLst>
              </p:cNvPr>
              <p:cNvSpPr/>
              <p:nvPr/>
            </p:nvSpPr>
            <p:spPr>
              <a:xfrm>
                <a:off x="1965651" y="492927"/>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Hexagon 108">
                <a:extLst>
                  <a:ext uri="{FF2B5EF4-FFF2-40B4-BE49-F238E27FC236}">
                    <a16:creationId xmlns:a16="http://schemas.microsoft.com/office/drawing/2014/main" id="{ECE99341-76C2-471C-9825-C6594C347BBA}"/>
                  </a:ext>
                </a:extLst>
              </p:cNvPr>
              <p:cNvSpPr/>
              <p:nvPr/>
            </p:nvSpPr>
            <p:spPr>
              <a:xfrm>
                <a:off x="2581193" y="5291854"/>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Hexagon 109">
                <a:extLst>
                  <a:ext uri="{FF2B5EF4-FFF2-40B4-BE49-F238E27FC236}">
                    <a16:creationId xmlns:a16="http://schemas.microsoft.com/office/drawing/2014/main" id="{0A089FB7-EB90-48E3-9CEE-32E9BD1C9802}"/>
                  </a:ext>
                </a:extLst>
              </p:cNvPr>
              <p:cNvSpPr/>
              <p:nvPr/>
            </p:nvSpPr>
            <p:spPr>
              <a:xfrm>
                <a:off x="2564050" y="454064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Hexagon 110">
                <a:extLst>
                  <a:ext uri="{FF2B5EF4-FFF2-40B4-BE49-F238E27FC236}">
                    <a16:creationId xmlns:a16="http://schemas.microsoft.com/office/drawing/2014/main" id="{35ABB66A-88EA-41FC-8441-3B84B982B105}"/>
                  </a:ext>
                </a:extLst>
              </p:cNvPr>
              <p:cNvSpPr/>
              <p:nvPr/>
            </p:nvSpPr>
            <p:spPr>
              <a:xfrm>
                <a:off x="2569742" y="3772943"/>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Hexagon 111">
                <a:extLst>
                  <a:ext uri="{FF2B5EF4-FFF2-40B4-BE49-F238E27FC236}">
                    <a16:creationId xmlns:a16="http://schemas.microsoft.com/office/drawing/2014/main" id="{3BB59C62-F4B2-40B7-B2EF-D277B2C7DDB5}"/>
                  </a:ext>
                </a:extLst>
              </p:cNvPr>
              <p:cNvSpPr/>
              <p:nvPr/>
            </p:nvSpPr>
            <p:spPr>
              <a:xfrm>
                <a:off x="2555900" y="3036557"/>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Hexagon 112">
                <a:extLst>
                  <a:ext uri="{FF2B5EF4-FFF2-40B4-BE49-F238E27FC236}">
                    <a16:creationId xmlns:a16="http://schemas.microsoft.com/office/drawing/2014/main" id="{B5A71D46-6CAA-434F-A1D0-2D4E4B46491B}"/>
                  </a:ext>
                </a:extLst>
              </p:cNvPr>
              <p:cNvSpPr/>
              <p:nvPr/>
            </p:nvSpPr>
            <p:spPr>
              <a:xfrm>
                <a:off x="2564050" y="2297675"/>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Hexagon 113">
                <a:extLst>
                  <a:ext uri="{FF2B5EF4-FFF2-40B4-BE49-F238E27FC236}">
                    <a16:creationId xmlns:a16="http://schemas.microsoft.com/office/drawing/2014/main" id="{6011BC35-A680-4238-A990-3ABC41840E76}"/>
                  </a:ext>
                </a:extLst>
              </p:cNvPr>
              <p:cNvSpPr/>
              <p:nvPr/>
            </p:nvSpPr>
            <p:spPr>
              <a:xfrm>
                <a:off x="2555900" y="1575884"/>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Hexagon 115">
                <a:extLst>
                  <a:ext uri="{FF2B5EF4-FFF2-40B4-BE49-F238E27FC236}">
                    <a16:creationId xmlns:a16="http://schemas.microsoft.com/office/drawing/2014/main" id="{34E921AA-4419-460B-AA19-22FF4CCF0265}"/>
                  </a:ext>
                </a:extLst>
              </p:cNvPr>
              <p:cNvSpPr/>
              <p:nvPr/>
            </p:nvSpPr>
            <p:spPr>
              <a:xfrm>
                <a:off x="2581193" y="87005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0" name="Group 119">
              <a:extLst>
                <a:ext uri="{FF2B5EF4-FFF2-40B4-BE49-F238E27FC236}">
                  <a16:creationId xmlns:a16="http://schemas.microsoft.com/office/drawing/2014/main" id="{BB60F662-5211-4202-A089-F648E256AB48}"/>
                </a:ext>
              </a:extLst>
            </p:cNvPr>
            <p:cNvGrpSpPr/>
            <p:nvPr/>
          </p:nvGrpSpPr>
          <p:grpSpPr>
            <a:xfrm>
              <a:off x="3203079" y="494458"/>
              <a:ext cx="3242164" cy="5869084"/>
              <a:chOff x="84617" y="133643"/>
              <a:chExt cx="3242164" cy="5869084"/>
            </a:xfrm>
            <a:grpFill/>
          </p:grpSpPr>
          <p:sp>
            <p:nvSpPr>
              <p:cNvPr id="121" name="Hexagon 120">
                <a:extLst>
                  <a:ext uri="{FF2B5EF4-FFF2-40B4-BE49-F238E27FC236}">
                    <a16:creationId xmlns:a16="http://schemas.microsoft.com/office/drawing/2014/main" id="{58E39B53-F72E-4D3C-BA9A-817C386DB4FB}"/>
                  </a:ext>
                </a:extLst>
              </p:cNvPr>
              <p:cNvSpPr/>
              <p:nvPr/>
            </p:nvSpPr>
            <p:spPr>
              <a:xfrm>
                <a:off x="114022" y="133643"/>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exagon 121">
                <a:extLst>
                  <a:ext uri="{FF2B5EF4-FFF2-40B4-BE49-F238E27FC236}">
                    <a16:creationId xmlns:a16="http://schemas.microsoft.com/office/drawing/2014/main" id="{30740EAE-193A-4336-92E6-8CFFE881CF41}"/>
                  </a:ext>
                </a:extLst>
              </p:cNvPr>
              <p:cNvSpPr/>
              <p:nvPr/>
            </p:nvSpPr>
            <p:spPr>
              <a:xfrm>
                <a:off x="114022" y="862085"/>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exagon 122">
                <a:extLst>
                  <a:ext uri="{FF2B5EF4-FFF2-40B4-BE49-F238E27FC236}">
                    <a16:creationId xmlns:a16="http://schemas.microsoft.com/office/drawing/2014/main" id="{A6E0D4D7-3808-44D7-923C-46E7181DA159}"/>
                  </a:ext>
                </a:extLst>
              </p:cNvPr>
              <p:cNvSpPr/>
              <p:nvPr/>
            </p:nvSpPr>
            <p:spPr>
              <a:xfrm>
                <a:off x="108716" y="1600364"/>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Hexagon 123">
                <a:extLst>
                  <a:ext uri="{FF2B5EF4-FFF2-40B4-BE49-F238E27FC236}">
                    <a16:creationId xmlns:a16="http://schemas.microsoft.com/office/drawing/2014/main" id="{AA3DDABF-9DFA-449E-AC77-A6F68DEC5452}"/>
                  </a:ext>
                </a:extLst>
              </p:cNvPr>
              <p:cNvSpPr/>
              <p:nvPr/>
            </p:nvSpPr>
            <p:spPr>
              <a:xfrm>
                <a:off x="84617" y="233118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exagon 124">
                <a:extLst>
                  <a:ext uri="{FF2B5EF4-FFF2-40B4-BE49-F238E27FC236}">
                    <a16:creationId xmlns:a16="http://schemas.microsoft.com/office/drawing/2014/main" id="{D5974AD8-CA94-419A-B6A6-830B4193844B}"/>
                  </a:ext>
                </a:extLst>
              </p:cNvPr>
              <p:cNvSpPr/>
              <p:nvPr/>
            </p:nvSpPr>
            <p:spPr>
              <a:xfrm>
                <a:off x="708691" y="49498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exagon 125">
                <a:extLst>
                  <a:ext uri="{FF2B5EF4-FFF2-40B4-BE49-F238E27FC236}">
                    <a16:creationId xmlns:a16="http://schemas.microsoft.com/office/drawing/2014/main" id="{538953C4-E61F-4548-86F1-566DD94C2153}"/>
                  </a:ext>
                </a:extLst>
              </p:cNvPr>
              <p:cNvSpPr/>
              <p:nvPr/>
            </p:nvSpPr>
            <p:spPr>
              <a:xfrm>
                <a:off x="708691" y="123901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Hexagon 126">
                <a:extLst>
                  <a:ext uri="{FF2B5EF4-FFF2-40B4-BE49-F238E27FC236}">
                    <a16:creationId xmlns:a16="http://schemas.microsoft.com/office/drawing/2014/main" id="{8487AF02-1F08-469F-8202-2BCF2D52C514}"/>
                  </a:ext>
                </a:extLst>
              </p:cNvPr>
              <p:cNvSpPr/>
              <p:nvPr/>
            </p:nvSpPr>
            <p:spPr>
              <a:xfrm>
                <a:off x="713997" y="1975923"/>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Hexagon 127">
                <a:extLst>
                  <a:ext uri="{FF2B5EF4-FFF2-40B4-BE49-F238E27FC236}">
                    <a16:creationId xmlns:a16="http://schemas.microsoft.com/office/drawing/2014/main" id="{13F42F10-3676-4390-ABF4-23C5EB3E961F}"/>
                  </a:ext>
                </a:extLst>
              </p:cNvPr>
              <p:cNvSpPr/>
              <p:nvPr/>
            </p:nvSpPr>
            <p:spPr>
              <a:xfrm>
                <a:off x="1326877" y="161498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Hexagon 128">
                <a:extLst>
                  <a:ext uri="{FF2B5EF4-FFF2-40B4-BE49-F238E27FC236}">
                    <a16:creationId xmlns:a16="http://schemas.microsoft.com/office/drawing/2014/main" id="{F57DC7F4-C6C9-41B7-8E09-C6D7E7EF6BA9}"/>
                  </a:ext>
                </a:extLst>
              </p:cNvPr>
              <p:cNvSpPr/>
              <p:nvPr/>
            </p:nvSpPr>
            <p:spPr>
              <a:xfrm>
                <a:off x="1337438" y="87005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Hexagon 129">
                <a:extLst>
                  <a:ext uri="{FF2B5EF4-FFF2-40B4-BE49-F238E27FC236}">
                    <a16:creationId xmlns:a16="http://schemas.microsoft.com/office/drawing/2014/main" id="{BF908298-3A82-4AEE-BB41-58C84393E636}"/>
                  </a:ext>
                </a:extLst>
              </p:cNvPr>
              <p:cNvSpPr/>
              <p:nvPr/>
            </p:nvSpPr>
            <p:spPr>
              <a:xfrm>
                <a:off x="1313972" y="2337268"/>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Hexagon 130">
                <a:extLst>
                  <a:ext uri="{FF2B5EF4-FFF2-40B4-BE49-F238E27FC236}">
                    <a16:creationId xmlns:a16="http://schemas.microsoft.com/office/drawing/2014/main" id="{68D9082B-AB2E-4CDC-81CD-DAB8B5C1FF9F}"/>
                  </a:ext>
                </a:extLst>
              </p:cNvPr>
              <p:cNvSpPr/>
              <p:nvPr/>
            </p:nvSpPr>
            <p:spPr>
              <a:xfrm>
                <a:off x="702582" y="2712826"/>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Hexagon 131">
                <a:extLst>
                  <a:ext uri="{FF2B5EF4-FFF2-40B4-BE49-F238E27FC236}">
                    <a16:creationId xmlns:a16="http://schemas.microsoft.com/office/drawing/2014/main" id="{7B18D493-162F-4A60-8BBC-2DF3FCCA8A96}"/>
                  </a:ext>
                </a:extLst>
              </p:cNvPr>
              <p:cNvSpPr/>
              <p:nvPr/>
            </p:nvSpPr>
            <p:spPr>
              <a:xfrm>
                <a:off x="91192" y="3093171"/>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Hexagon 132">
                <a:extLst>
                  <a:ext uri="{FF2B5EF4-FFF2-40B4-BE49-F238E27FC236}">
                    <a16:creationId xmlns:a16="http://schemas.microsoft.com/office/drawing/2014/main" id="{6E7E92F4-4D5F-4448-B742-93D66290EDEC}"/>
                  </a:ext>
                </a:extLst>
              </p:cNvPr>
              <p:cNvSpPr/>
              <p:nvPr/>
            </p:nvSpPr>
            <p:spPr>
              <a:xfrm>
                <a:off x="713997" y="3466437"/>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Hexagon 133">
                <a:extLst>
                  <a:ext uri="{FF2B5EF4-FFF2-40B4-BE49-F238E27FC236}">
                    <a16:creationId xmlns:a16="http://schemas.microsoft.com/office/drawing/2014/main" id="{F710A68A-1BC0-4975-AB42-00BE3A73F699}"/>
                  </a:ext>
                </a:extLst>
              </p:cNvPr>
              <p:cNvSpPr/>
              <p:nvPr/>
            </p:nvSpPr>
            <p:spPr>
              <a:xfrm>
                <a:off x="1313972" y="3074171"/>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Hexagon 134">
                <a:extLst>
                  <a:ext uri="{FF2B5EF4-FFF2-40B4-BE49-F238E27FC236}">
                    <a16:creationId xmlns:a16="http://schemas.microsoft.com/office/drawing/2014/main" id="{311D7198-4FBA-486B-B234-B9F5C82132D1}"/>
                  </a:ext>
                </a:extLst>
              </p:cNvPr>
              <p:cNvSpPr/>
              <p:nvPr/>
            </p:nvSpPr>
            <p:spPr>
              <a:xfrm>
                <a:off x="1335075" y="3796450"/>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Hexagon 135">
                <a:extLst>
                  <a:ext uri="{FF2B5EF4-FFF2-40B4-BE49-F238E27FC236}">
                    <a16:creationId xmlns:a16="http://schemas.microsoft.com/office/drawing/2014/main" id="{F3DBEA3C-131C-45A7-AFC5-E7837AACCBBD}"/>
                  </a:ext>
                </a:extLst>
              </p:cNvPr>
              <p:cNvSpPr/>
              <p:nvPr/>
            </p:nvSpPr>
            <p:spPr>
              <a:xfrm>
                <a:off x="108716" y="3837371"/>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Hexagon 136">
                <a:extLst>
                  <a:ext uri="{FF2B5EF4-FFF2-40B4-BE49-F238E27FC236}">
                    <a16:creationId xmlns:a16="http://schemas.microsoft.com/office/drawing/2014/main" id="{752D0650-1669-49F5-A968-1AAAAE654C53}"/>
                  </a:ext>
                </a:extLst>
              </p:cNvPr>
              <p:cNvSpPr/>
              <p:nvPr/>
            </p:nvSpPr>
            <p:spPr>
              <a:xfrm>
                <a:off x="713997" y="4195991"/>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Hexagon 137">
                <a:extLst>
                  <a:ext uri="{FF2B5EF4-FFF2-40B4-BE49-F238E27FC236}">
                    <a16:creationId xmlns:a16="http://schemas.microsoft.com/office/drawing/2014/main" id="{72762A85-E0E8-47A0-AF04-A93F1A283F65}"/>
                  </a:ext>
                </a:extLst>
              </p:cNvPr>
              <p:cNvSpPr/>
              <p:nvPr/>
            </p:nvSpPr>
            <p:spPr>
              <a:xfrm>
                <a:off x="1335075" y="4554930"/>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Hexagon 138">
                <a:extLst>
                  <a:ext uri="{FF2B5EF4-FFF2-40B4-BE49-F238E27FC236}">
                    <a16:creationId xmlns:a16="http://schemas.microsoft.com/office/drawing/2014/main" id="{E3D3D2AB-B818-4794-B20A-2AE1975BFC8B}"/>
                  </a:ext>
                </a:extLst>
              </p:cNvPr>
              <p:cNvSpPr/>
              <p:nvPr/>
            </p:nvSpPr>
            <p:spPr>
              <a:xfrm>
                <a:off x="710729" y="4947196"/>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Hexagon 139">
                <a:extLst>
                  <a:ext uri="{FF2B5EF4-FFF2-40B4-BE49-F238E27FC236}">
                    <a16:creationId xmlns:a16="http://schemas.microsoft.com/office/drawing/2014/main" id="{EB89B918-C60F-49E6-B917-72843F73BC83}"/>
                  </a:ext>
                </a:extLst>
              </p:cNvPr>
              <p:cNvSpPr/>
              <p:nvPr/>
            </p:nvSpPr>
            <p:spPr>
              <a:xfrm>
                <a:off x="86383" y="4548020"/>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Hexagon 140">
                <a:extLst>
                  <a:ext uri="{FF2B5EF4-FFF2-40B4-BE49-F238E27FC236}">
                    <a16:creationId xmlns:a16="http://schemas.microsoft.com/office/drawing/2014/main" id="{7A1CD04C-CEB2-429D-976B-8C1E1E4BC53D}"/>
                  </a:ext>
                </a:extLst>
              </p:cNvPr>
              <p:cNvSpPr/>
              <p:nvPr/>
            </p:nvSpPr>
            <p:spPr>
              <a:xfrm>
                <a:off x="1335075" y="5313410"/>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Hexagon 141">
                <a:extLst>
                  <a:ext uri="{FF2B5EF4-FFF2-40B4-BE49-F238E27FC236}">
                    <a16:creationId xmlns:a16="http://schemas.microsoft.com/office/drawing/2014/main" id="{1D758FF8-5745-4007-A5E5-74E272D55FA1}"/>
                  </a:ext>
                </a:extLst>
              </p:cNvPr>
              <p:cNvSpPr/>
              <p:nvPr/>
            </p:nvSpPr>
            <p:spPr>
              <a:xfrm>
                <a:off x="86383" y="531340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Hexagon 142">
                <a:extLst>
                  <a:ext uri="{FF2B5EF4-FFF2-40B4-BE49-F238E27FC236}">
                    <a16:creationId xmlns:a16="http://schemas.microsoft.com/office/drawing/2014/main" id="{2719EDF4-6703-472B-9EF9-F05F65BC3DEE}"/>
                  </a:ext>
                </a:extLst>
              </p:cNvPr>
              <p:cNvSpPr/>
              <p:nvPr/>
            </p:nvSpPr>
            <p:spPr>
              <a:xfrm>
                <a:off x="1950368" y="1968817"/>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Hexagon 143">
                <a:extLst>
                  <a:ext uri="{FF2B5EF4-FFF2-40B4-BE49-F238E27FC236}">
                    <a16:creationId xmlns:a16="http://schemas.microsoft.com/office/drawing/2014/main" id="{1C533A7C-2F8D-45CE-B764-C4CD79E1CD4E}"/>
                  </a:ext>
                </a:extLst>
              </p:cNvPr>
              <p:cNvSpPr/>
              <p:nvPr/>
            </p:nvSpPr>
            <p:spPr>
              <a:xfrm>
                <a:off x="1953684" y="2690608"/>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Hexagon 144">
                <a:extLst>
                  <a:ext uri="{FF2B5EF4-FFF2-40B4-BE49-F238E27FC236}">
                    <a16:creationId xmlns:a16="http://schemas.microsoft.com/office/drawing/2014/main" id="{63C1FBC6-3405-49CA-B5B1-E65FB09FB86D}"/>
                  </a:ext>
                </a:extLst>
              </p:cNvPr>
              <p:cNvSpPr/>
              <p:nvPr/>
            </p:nvSpPr>
            <p:spPr>
              <a:xfrm>
                <a:off x="1956153" y="341882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Hexagon 145">
                <a:extLst>
                  <a:ext uri="{FF2B5EF4-FFF2-40B4-BE49-F238E27FC236}">
                    <a16:creationId xmlns:a16="http://schemas.microsoft.com/office/drawing/2014/main" id="{12A1A083-169B-46FB-9FB3-95F9AF446CD1}"/>
                  </a:ext>
                </a:extLst>
              </p:cNvPr>
              <p:cNvSpPr/>
              <p:nvPr/>
            </p:nvSpPr>
            <p:spPr>
              <a:xfrm>
                <a:off x="1962689" y="495343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Hexagon 146">
                <a:extLst>
                  <a:ext uri="{FF2B5EF4-FFF2-40B4-BE49-F238E27FC236}">
                    <a16:creationId xmlns:a16="http://schemas.microsoft.com/office/drawing/2014/main" id="{D6EABA1F-C185-4DBE-9EA3-CC9C1CE338DA}"/>
                  </a:ext>
                </a:extLst>
              </p:cNvPr>
              <p:cNvSpPr/>
              <p:nvPr/>
            </p:nvSpPr>
            <p:spPr>
              <a:xfrm>
                <a:off x="1962689" y="4184368"/>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Hexagon 147">
                <a:extLst>
                  <a:ext uri="{FF2B5EF4-FFF2-40B4-BE49-F238E27FC236}">
                    <a16:creationId xmlns:a16="http://schemas.microsoft.com/office/drawing/2014/main" id="{CF6017EA-F9E4-4B31-BF1F-C9F69640A411}"/>
                  </a:ext>
                </a:extLst>
              </p:cNvPr>
              <p:cNvSpPr/>
              <p:nvPr/>
            </p:nvSpPr>
            <p:spPr>
              <a:xfrm>
                <a:off x="1939757" y="1239018"/>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Hexagon 148">
                <a:extLst>
                  <a:ext uri="{FF2B5EF4-FFF2-40B4-BE49-F238E27FC236}">
                    <a16:creationId xmlns:a16="http://schemas.microsoft.com/office/drawing/2014/main" id="{46DFD535-ACA0-43F7-A1A6-DC7337CED9F9}"/>
                  </a:ext>
                </a:extLst>
              </p:cNvPr>
              <p:cNvSpPr/>
              <p:nvPr/>
            </p:nvSpPr>
            <p:spPr>
              <a:xfrm>
                <a:off x="1965651" y="492927"/>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Hexagon 149">
                <a:extLst>
                  <a:ext uri="{FF2B5EF4-FFF2-40B4-BE49-F238E27FC236}">
                    <a16:creationId xmlns:a16="http://schemas.microsoft.com/office/drawing/2014/main" id="{D25676FD-C924-4AC1-B382-C22DB5B35960}"/>
                  </a:ext>
                </a:extLst>
              </p:cNvPr>
              <p:cNvSpPr/>
              <p:nvPr/>
            </p:nvSpPr>
            <p:spPr>
              <a:xfrm>
                <a:off x="2581193" y="5291854"/>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Hexagon 150">
                <a:extLst>
                  <a:ext uri="{FF2B5EF4-FFF2-40B4-BE49-F238E27FC236}">
                    <a16:creationId xmlns:a16="http://schemas.microsoft.com/office/drawing/2014/main" id="{2425ABF9-F950-48C7-A023-6C658BFA0255}"/>
                  </a:ext>
                </a:extLst>
              </p:cNvPr>
              <p:cNvSpPr/>
              <p:nvPr/>
            </p:nvSpPr>
            <p:spPr>
              <a:xfrm>
                <a:off x="2564050" y="454064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Hexagon 151">
                <a:extLst>
                  <a:ext uri="{FF2B5EF4-FFF2-40B4-BE49-F238E27FC236}">
                    <a16:creationId xmlns:a16="http://schemas.microsoft.com/office/drawing/2014/main" id="{00100BA0-8D9A-4413-81B6-4B418512ED65}"/>
                  </a:ext>
                </a:extLst>
              </p:cNvPr>
              <p:cNvSpPr/>
              <p:nvPr/>
            </p:nvSpPr>
            <p:spPr>
              <a:xfrm>
                <a:off x="2569742" y="3772943"/>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Hexagon 152">
                <a:extLst>
                  <a:ext uri="{FF2B5EF4-FFF2-40B4-BE49-F238E27FC236}">
                    <a16:creationId xmlns:a16="http://schemas.microsoft.com/office/drawing/2014/main" id="{9F017F48-99A2-40E1-B715-4AD87AEB7424}"/>
                  </a:ext>
                </a:extLst>
              </p:cNvPr>
              <p:cNvSpPr/>
              <p:nvPr/>
            </p:nvSpPr>
            <p:spPr>
              <a:xfrm>
                <a:off x="2555900" y="3036557"/>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Hexagon 153">
                <a:extLst>
                  <a:ext uri="{FF2B5EF4-FFF2-40B4-BE49-F238E27FC236}">
                    <a16:creationId xmlns:a16="http://schemas.microsoft.com/office/drawing/2014/main" id="{0EB21D6D-E892-4824-A962-D9F6628B8AFB}"/>
                  </a:ext>
                </a:extLst>
              </p:cNvPr>
              <p:cNvSpPr/>
              <p:nvPr/>
            </p:nvSpPr>
            <p:spPr>
              <a:xfrm>
                <a:off x="2564050" y="2297675"/>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Hexagon 154">
                <a:extLst>
                  <a:ext uri="{FF2B5EF4-FFF2-40B4-BE49-F238E27FC236}">
                    <a16:creationId xmlns:a16="http://schemas.microsoft.com/office/drawing/2014/main" id="{EE7444BC-3A7F-45E0-9061-3440303FE8A9}"/>
                  </a:ext>
                </a:extLst>
              </p:cNvPr>
              <p:cNvSpPr/>
              <p:nvPr/>
            </p:nvSpPr>
            <p:spPr>
              <a:xfrm>
                <a:off x="2555900" y="1575884"/>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Hexagon 155">
                <a:extLst>
                  <a:ext uri="{FF2B5EF4-FFF2-40B4-BE49-F238E27FC236}">
                    <a16:creationId xmlns:a16="http://schemas.microsoft.com/office/drawing/2014/main" id="{C2F2644E-D05D-4FA1-85F8-7A91F311F94F}"/>
                  </a:ext>
                </a:extLst>
              </p:cNvPr>
              <p:cNvSpPr/>
              <p:nvPr/>
            </p:nvSpPr>
            <p:spPr>
              <a:xfrm>
                <a:off x="2581193" y="870059"/>
                <a:ext cx="745588" cy="689317"/>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 name="TextBox 4">
            <a:extLst>
              <a:ext uri="{FF2B5EF4-FFF2-40B4-BE49-F238E27FC236}">
                <a16:creationId xmlns:a16="http://schemas.microsoft.com/office/drawing/2014/main" id="{2E5C3104-E1A1-438A-BF0B-0FD7AD7A5D4D}"/>
              </a:ext>
            </a:extLst>
          </p:cNvPr>
          <p:cNvSpPr txBox="1"/>
          <p:nvPr/>
        </p:nvSpPr>
        <p:spPr>
          <a:xfrm>
            <a:off x="-834610" y="794159"/>
            <a:ext cx="9327601" cy="4803993"/>
          </a:xfrm>
          <a:prstGeom prst="teardrop">
            <a:avLst/>
          </a:prstGeom>
          <a:noFill/>
          <a:ln>
            <a:noFill/>
          </a:ln>
          <a:scene3d>
            <a:camera prst="orthographicFront">
              <a:rot lat="0" lon="0" rev="0"/>
            </a:camera>
            <a:lightRig rig="threePt" dir="t"/>
          </a:scene3d>
        </p:spPr>
        <p:txBody>
          <a:bodyPr wrap="square" rtlCol="0">
            <a:spAutoFit/>
          </a:bodyPr>
          <a:lstStyle/>
          <a:p>
            <a:r>
              <a:rPr lang="en-US" sz="3600" dirty="0">
                <a:latin typeface="Stencil" panose="040409050D0802020404" pitchFamily="82" charset="0"/>
              </a:rPr>
              <a:t>On December 1</a:t>
            </a:r>
            <a:r>
              <a:rPr lang="en-US" sz="3600" baseline="30000" dirty="0">
                <a:latin typeface="Stencil" panose="040409050D0802020404" pitchFamily="82" charset="0"/>
              </a:rPr>
              <a:t>st</a:t>
            </a:r>
            <a:r>
              <a:rPr lang="en-US" sz="3600" dirty="0">
                <a:latin typeface="Stencil" panose="040409050D0802020404" pitchFamily="82" charset="0"/>
              </a:rPr>
              <a:t> 1955, rosa park was arrested for refusing to give her seat to a white passenger thus, violating the city’s segregation law.</a:t>
            </a:r>
          </a:p>
        </p:txBody>
      </p:sp>
      <p:grpSp>
        <p:nvGrpSpPr>
          <p:cNvPr id="86" name="Group 85">
            <a:extLst>
              <a:ext uri="{FF2B5EF4-FFF2-40B4-BE49-F238E27FC236}">
                <a16:creationId xmlns:a16="http://schemas.microsoft.com/office/drawing/2014/main" id="{97FDFFAF-B348-4434-9BD7-6FAC58429519}"/>
              </a:ext>
            </a:extLst>
          </p:cNvPr>
          <p:cNvGrpSpPr/>
          <p:nvPr/>
        </p:nvGrpSpPr>
        <p:grpSpPr>
          <a:xfrm>
            <a:off x="111419" y="8191881"/>
            <a:ext cx="4881635" cy="5936305"/>
            <a:chOff x="1116226" y="519543"/>
            <a:chExt cx="4454621" cy="5468873"/>
          </a:xfrm>
          <a:blipFill dpi="0" rotWithShape="1">
            <a:blip r:embed="rId5">
              <a:alphaModFix amt="66000"/>
            </a:blip>
            <a:srcRect/>
            <a:stretch>
              <a:fillRect l="-37000" t="-4000" r="-5000" b="14000"/>
            </a:stretch>
          </a:blipFill>
        </p:grpSpPr>
        <p:grpSp>
          <p:nvGrpSpPr>
            <p:cNvPr id="98" name="Group 97">
              <a:extLst>
                <a:ext uri="{FF2B5EF4-FFF2-40B4-BE49-F238E27FC236}">
                  <a16:creationId xmlns:a16="http://schemas.microsoft.com/office/drawing/2014/main" id="{5F8D1111-7256-4272-B55B-F0A7417F5215}"/>
                </a:ext>
              </a:extLst>
            </p:cNvPr>
            <p:cNvGrpSpPr/>
            <p:nvPr/>
          </p:nvGrpSpPr>
          <p:grpSpPr>
            <a:xfrm>
              <a:off x="1116226" y="537652"/>
              <a:ext cx="2302703" cy="3606421"/>
              <a:chOff x="1127498" y="514220"/>
              <a:chExt cx="2302703" cy="3606421"/>
            </a:xfrm>
            <a:grpFill/>
          </p:grpSpPr>
          <p:sp>
            <p:nvSpPr>
              <p:cNvPr id="177" name="Hexagon 176">
                <a:extLst>
                  <a:ext uri="{FF2B5EF4-FFF2-40B4-BE49-F238E27FC236}">
                    <a16:creationId xmlns:a16="http://schemas.microsoft.com/office/drawing/2014/main" id="{469E4103-C71E-4186-BB47-35F5C1058E43}"/>
                  </a:ext>
                </a:extLst>
              </p:cNvPr>
              <p:cNvSpPr/>
              <p:nvPr/>
            </p:nvSpPr>
            <p:spPr>
              <a:xfrm>
                <a:off x="1150471" y="874518"/>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8" name="Hexagon 177">
                <a:extLst>
                  <a:ext uri="{FF2B5EF4-FFF2-40B4-BE49-F238E27FC236}">
                    <a16:creationId xmlns:a16="http://schemas.microsoft.com/office/drawing/2014/main" id="{C45C6118-F7EC-4292-9DBD-4EBF115E079B}"/>
                  </a:ext>
                </a:extLst>
              </p:cNvPr>
              <p:cNvSpPr/>
              <p:nvPr/>
            </p:nvSpPr>
            <p:spPr>
              <a:xfrm>
                <a:off x="1133859" y="1591380"/>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9" name="Hexagon 178">
                <a:extLst>
                  <a:ext uri="{FF2B5EF4-FFF2-40B4-BE49-F238E27FC236}">
                    <a16:creationId xmlns:a16="http://schemas.microsoft.com/office/drawing/2014/main" id="{155F1D02-B4DE-443E-980F-D30136F14164}"/>
                  </a:ext>
                </a:extLst>
              </p:cNvPr>
              <p:cNvSpPr/>
              <p:nvPr/>
            </p:nvSpPr>
            <p:spPr>
              <a:xfrm>
                <a:off x="1855605" y="1247755"/>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0" name="Hexagon 179">
                <a:extLst>
                  <a:ext uri="{FF2B5EF4-FFF2-40B4-BE49-F238E27FC236}">
                    <a16:creationId xmlns:a16="http://schemas.microsoft.com/office/drawing/2014/main" id="{31DA656C-002E-419A-A4E8-DEAC154AF977}"/>
                  </a:ext>
                </a:extLst>
              </p:cNvPr>
              <p:cNvSpPr/>
              <p:nvPr/>
            </p:nvSpPr>
            <p:spPr>
              <a:xfrm>
                <a:off x="1836321" y="1964905"/>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1" name="Hexagon 180">
                <a:extLst>
                  <a:ext uri="{FF2B5EF4-FFF2-40B4-BE49-F238E27FC236}">
                    <a16:creationId xmlns:a16="http://schemas.microsoft.com/office/drawing/2014/main" id="{60210981-69B3-4AD0-BB0B-8293CFBEB261}"/>
                  </a:ext>
                </a:extLst>
              </p:cNvPr>
              <p:cNvSpPr/>
              <p:nvPr/>
            </p:nvSpPr>
            <p:spPr>
              <a:xfrm>
                <a:off x="2550383" y="1616580"/>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2" name="Hexagon 181">
                <a:extLst>
                  <a:ext uri="{FF2B5EF4-FFF2-40B4-BE49-F238E27FC236}">
                    <a16:creationId xmlns:a16="http://schemas.microsoft.com/office/drawing/2014/main" id="{C5314A3A-8774-4D52-8CA7-F2B7ABA5CB70}"/>
                  </a:ext>
                </a:extLst>
              </p:cNvPr>
              <p:cNvSpPr/>
              <p:nvPr/>
            </p:nvSpPr>
            <p:spPr>
              <a:xfrm>
                <a:off x="1127498" y="2340927"/>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3" name="Hexagon 182">
                <a:extLst>
                  <a:ext uri="{FF2B5EF4-FFF2-40B4-BE49-F238E27FC236}">
                    <a16:creationId xmlns:a16="http://schemas.microsoft.com/office/drawing/2014/main" id="{0B84780C-7881-4726-B582-3B0FA477D040}"/>
                  </a:ext>
                </a:extLst>
              </p:cNvPr>
              <p:cNvSpPr/>
              <p:nvPr/>
            </p:nvSpPr>
            <p:spPr>
              <a:xfrm>
                <a:off x="1855605" y="2697491"/>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4" name="Hexagon 183">
                <a:extLst>
                  <a:ext uri="{FF2B5EF4-FFF2-40B4-BE49-F238E27FC236}">
                    <a16:creationId xmlns:a16="http://schemas.microsoft.com/office/drawing/2014/main" id="{A7E1DB5A-17B6-4598-80F9-EAD855FFD8D1}"/>
                  </a:ext>
                </a:extLst>
              </p:cNvPr>
              <p:cNvSpPr/>
              <p:nvPr/>
            </p:nvSpPr>
            <p:spPr>
              <a:xfrm>
                <a:off x="1855605" y="514220"/>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5" name="Hexagon 184">
                <a:extLst>
                  <a:ext uri="{FF2B5EF4-FFF2-40B4-BE49-F238E27FC236}">
                    <a16:creationId xmlns:a16="http://schemas.microsoft.com/office/drawing/2014/main" id="{56E72443-60FD-4356-AB79-848777C35087}"/>
                  </a:ext>
                </a:extLst>
              </p:cNvPr>
              <p:cNvSpPr/>
              <p:nvPr/>
            </p:nvSpPr>
            <p:spPr>
              <a:xfrm>
                <a:off x="1150471" y="3073801"/>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6" name="Hexagon 185">
                <a:extLst>
                  <a:ext uri="{FF2B5EF4-FFF2-40B4-BE49-F238E27FC236}">
                    <a16:creationId xmlns:a16="http://schemas.microsoft.com/office/drawing/2014/main" id="{01EF2182-79C1-452B-A55F-43BDFAAA3919}"/>
                  </a:ext>
                </a:extLst>
              </p:cNvPr>
              <p:cNvSpPr/>
              <p:nvPr/>
            </p:nvSpPr>
            <p:spPr>
              <a:xfrm>
                <a:off x="1855605" y="3428662"/>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7" name="Hexagon 186">
                <a:extLst>
                  <a:ext uri="{FF2B5EF4-FFF2-40B4-BE49-F238E27FC236}">
                    <a16:creationId xmlns:a16="http://schemas.microsoft.com/office/drawing/2014/main" id="{EC2842CE-857E-4243-80D4-5619A973FF16}"/>
                  </a:ext>
                </a:extLst>
              </p:cNvPr>
              <p:cNvSpPr/>
              <p:nvPr/>
            </p:nvSpPr>
            <p:spPr>
              <a:xfrm>
                <a:off x="2550383" y="2334839"/>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8" name="Hexagon 187">
                <a:extLst>
                  <a:ext uri="{FF2B5EF4-FFF2-40B4-BE49-F238E27FC236}">
                    <a16:creationId xmlns:a16="http://schemas.microsoft.com/office/drawing/2014/main" id="{4DC7AE05-831B-443C-976C-E6D7559708BA}"/>
                  </a:ext>
                </a:extLst>
              </p:cNvPr>
              <p:cNvSpPr/>
              <p:nvPr/>
            </p:nvSpPr>
            <p:spPr>
              <a:xfrm>
                <a:off x="2577585" y="3073800"/>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00" name="Group 99">
              <a:extLst>
                <a:ext uri="{FF2B5EF4-FFF2-40B4-BE49-F238E27FC236}">
                  <a16:creationId xmlns:a16="http://schemas.microsoft.com/office/drawing/2014/main" id="{7B51C781-78FB-4EDB-B6D2-102EE876F8F4}"/>
                </a:ext>
              </a:extLst>
            </p:cNvPr>
            <p:cNvGrpSpPr/>
            <p:nvPr/>
          </p:nvGrpSpPr>
          <p:grpSpPr>
            <a:xfrm>
              <a:off x="3260857" y="901049"/>
              <a:ext cx="2309990" cy="3606421"/>
              <a:chOff x="1120211" y="514220"/>
              <a:chExt cx="2309990" cy="3606421"/>
            </a:xfrm>
            <a:grpFill/>
          </p:grpSpPr>
          <p:sp>
            <p:nvSpPr>
              <p:cNvPr id="165" name="Hexagon 164">
                <a:extLst>
                  <a:ext uri="{FF2B5EF4-FFF2-40B4-BE49-F238E27FC236}">
                    <a16:creationId xmlns:a16="http://schemas.microsoft.com/office/drawing/2014/main" id="{207CD99F-6D05-479A-825E-219B972C9F66}"/>
                  </a:ext>
                </a:extLst>
              </p:cNvPr>
              <p:cNvSpPr/>
              <p:nvPr/>
            </p:nvSpPr>
            <p:spPr>
              <a:xfrm>
                <a:off x="1143647" y="874518"/>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6" name="Hexagon 165">
                <a:extLst>
                  <a:ext uri="{FF2B5EF4-FFF2-40B4-BE49-F238E27FC236}">
                    <a16:creationId xmlns:a16="http://schemas.microsoft.com/office/drawing/2014/main" id="{F95AE672-D7DB-4EC1-B744-65272F9403A2}"/>
                  </a:ext>
                </a:extLst>
              </p:cNvPr>
              <p:cNvSpPr/>
              <p:nvPr/>
            </p:nvSpPr>
            <p:spPr>
              <a:xfrm>
                <a:off x="1120211" y="1605028"/>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7" name="Hexagon 166">
                <a:extLst>
                  <a:ext uri="{FF2B5EF4-FFF2-40B4-BE49-F238E27FC236}">
                    <a16:creationId xmlns:a16="http://schemas.microsoft.com/office/drawing/2014/main" id="{75D7CC95-4527-46C8-AB5F-F390047D8E74}"/>
                  </a:ext>
                </a:extLst>
              </p:cNvPr>
              <p:cNvSpPr/>
              <p:nvPr/>
            </p:nvSpPr>
            <p:spPr>
              <a:xfrm>
                <a:off x="1855605" y="1247755"/>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8" name="Hexagon 167">
                <a:extLst>
                  <a:ext uri="{FF2B5EF4-FFF2-40B4-BE49-F238E27FC236}">
                    <a16:creationId xmlns:a16="http://schemas.microsoft.com/office/drawing/2014/main" id="{5F4E9E1C-0C59-4F49-BF4A-A9106FDE083D}"/>
                  </a:ext>
                </a:extLst>
              </p:cNvPr>
              <p:cNvSpPr/>
              <p:nvPr/>
            </p:nvSpPr>
            <p:spPr>
              <a:xfrm>
                <a:off x="1836321" y="1964905"/>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9" name="Hexagon 168">
                <a:extLst>
                  <a:ext uri="{FF2B5EF4-FFF2-40B4-BE49-F238E27FC236}">
                    <a16:creationId xmlns:a16="http://schemas.microsoft.com/office/drawing/2014/main" id="{4B390911-36AF-426E-AFDF-4F807D9CA7C0}"/>
                  </a:ext>
                </a:extLst>
              </p:cNvPr>
              <p:cNvSpPr/>
              <p:nvPr/>
            </p:nvSpPr>
            <p:spPr>
              <a:xfrm>
                <a:off x="2550383" y="1616580"/>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0" name="Hexagon 169">
                <a:extLst>
                  <a:ext uri="{FF2B5EF4-FFF2-40B4-BE49-F238E27FC236}">
                    <a16:creationId xmlns:a16="http://schemas.microsoft.com/office/drawing/2014/main" id="{F5703530-77C6-46C3-B780-92C021C93D3A}"/>
                  </a:ext>
                </a:extLst>
              </p:cNvPr>
              <p:cNvSpPr/>
              <p:nvPr/>
            </p:nvSpPr>
            <p:spPr>
              <a:xfrm>
                <a:off x="1127498" y="2340927"/>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1" name="Hexagon 170">
                <a:extLst>
                  <a:ext uri="{FF2B5EF4-FFF2-40B4-BE49-F238E27FC236}">
                    <a16:creationId xmlns:a16="http://schemas.microsoft.com/office/drawing/2014/main" id="{2551ABA4-9603-4B2B-A4D8-6FCA17ED8D83}"/>
                  </a:ext>
                </a:extLst>
              </p:cNvPr>
              <p:cNvSpPr/>
              <p:nvPr/>
            </p:nvSpPr>
            <p:spPr>
              <a:xfrm>
                <a:off x="1855605" y="2697491"/>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2" name="Hexagon 171">
                <a:extLst>
                  <a:ext uri="{FF2B5EF4-FFF2-40B4-BE49-F238E27FC236}">
                    <a16:creationId xmlns:a16="http://schemas.microsoft.com/office/drawing/2014/main" id="{9EC442FC-94E0-42B2-B2F8-E6A582F0A997}"/>
                  </a:ext>
                </a:extLst>
              </p:cNvPr>
              <p:cNvSpPr/>
              <p:nvPr/>
            </p:nvSpPr>
            <p:spPr>
              <a:xfrm>
                <a:off x="1855605" y="514220"/>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3" name="Hexagon 172">
                <a:extLst>
                  <a:ext uri="{FF2B5EF4-FFF2-40B4-BE49-F238E27FC236}">
                    <a16:creationId xmlns:a16="http://schemas.microsoft.com/office/drawing/2014/main" id="{53A6889B-C0D3-451A-A8A4-8430E84DF138}"/>
                  </a:ext>
                </a:extLst>
              </p:cNvPr>
              <p:cNvSpPr/>
              <p:nvPr/>
            </p:nvSpPr>
            <p:spPr>
              <a:xfrm>
                <a:off x="1150471" y="3073801"/>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4" name="Hexagon 173">
                <a:extLst>
                  <a:ext uri="{FF2B5EF4-FFF2-40B4-BE49-F238E27FC236}">
                    <a16:creationId xmlns:a16="http://schemas.microsoft.com/office/drawing/2014/main" id="{8890E148-B996-4453-8FC1-C72BA9583803}"/>
                  </a:ext>
                </a:extLst>
              </p:cNvPr>
              <p:cNvSpPr/>
              <p:nvPr/>
            </p:nvSpPr>
            <p:spPr>
              <a:xfrm>
                <a:off x="1855605" y="3428662"/>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5" name="Hexagon 174">
                <a:extLst>
                  <a:ext uri="{FF2B5EF4-FFF2-40B4-BE49-F238E27FC236}">
                    <a16:creationId xmlns:a16="http://schemas.microsoft.com/office/drawing/2014/main" id="{6138E2EC-4963-4EE0-8CCF-5263F769DB83}"/>
                  </a:ext>
                </a:extLst>
              </p:cNvPr>
              <p:cNvSpPr/>
              <p:nvPr/>
            </p:nvSpPr>
            <p:spPr>
              <a:xfrm>
                <a:off x="2550383" y="2334839"/>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6" name="Hexagon 175">
                <a:extLst>
                  <a:ext uri="{FF2B5EF4-FFF2-40B4-BE49-F238E27FC236}">
                    <a16:creationId xmlns:a16="http://schemas.microsoft.com/office/drawing/2014/main" id="{5B3693D3-DA4B-45A3-8FB8-B96482CD5BBE}"/>
                  </a:ext>
                </a:extLst>
              </p:cNvPr>
              <p:cNvSpPr/>
              <p:nvPr/>
            </p:nvSpPr>
            <p:spPr>
              <a:xfrm>
                <a:off x="2577585" y="3073800"/>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06" name="Group 105">
              <a:extLst>
                <a:ext uri="{FF2B5EF4-FFF2-40B4-BE49-F238E27FC236}">
                  <a16:creationId xmlns:a16="http://schemas.microsoft.com/office/drawing/2014/main" id="{39C38ADA-FFF8-47BA-87FA-825B9C1D34D6}"/>
                </a:ext>
              </a:extLst>
            </p:cNvPr>
            <p:cNvGrpSpPr/>
            <p:nvPr/>
          </p:nvGrpSpPr>
          <p:grpSpPr>
            <a:xfrm>
              <a:off x="1116226" y="519543"/>
              <a:ext cx="4446728" cy="5468873"/>
              <a:chOff x="1122587" y="519543"/>
              <a:chExt cx="4446728" cy="5468873"/>
            </a:xfrm>
            <a:grpFill/>
          </p:grpSpPr>
          <p:sp>
            <p:nvSpPr>
              <p:cNvPr id="115" name="Hexagon 114">
                <a:extLst>
                  <a:ext uri="{FF2B5EF4-FFF2-40B4-BE49-F238E27FC236}">
                    <a16:creationId xmlns:a16="http://schemas.microsoft.com/office/drawing/2014/main" id="{BDAA7B71-FA5D-4B9F-A59D-64757E505BC4}"/>
                  </a:ext>
                </a:extLst>
              </p:cNvPr>
              <p:cNvSpPr/>
              <p:nvPr/>
            </p:nvSpPr>
            <p:spPr>
              <a:xfrm>
                <a:off x="4001543" y="4548274"/>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7" name="Hexagon 116">
                <a:extLst>
                  <a:ext uri="{FF2B5EF4-FFF2-40B4-BE49-F238E27FC236}">
                    <a16:creationId xmlns:a16="http://schemas.microsoft.com/office/drawing/2014/main" id="{9C761158-2E05-4B20-AC73-52849DFA351E}"/>
                  </a:ext>
                </a:extLst>
              </p:cNvPr>
              <p:cNvSpPr/>
              <p:nvPr/>
            </p:nvSpPr>
            <p:spPr>
              <a:xfrm>
                <a:off x="4716699" y="4185031"/>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8" name="Hexagon 117">
                <a:extLst>
                  <a:ext uri="{FF2B5EF4-FFF2-40B4-BE49-F238E27FC236}">
                    <a16:creationId xmlns:a16="http://schemas.microsoft.com/office/drawing/2014/main" id="{0C628429-2D44-40AA-8442-3AB61E30EC00}"/>
                  </a:ext>
                </a:extLst>
              </p:cNvPr>
              <p:cNvSpPr/>
              <p:nvPr/>
            </p:nvSpPr>
            <p:spPr>
              <a:xfrm>
                <a:off x="2550690" y="4548275"/>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9" name="Hexagon 118">
                <a:extLst>
                  <a:ext uri="{FF2B5EF4-FFF2-40B4-BE49-F238E27FC236}">
                    <a16:creationId xmlns:a16="http://schemas.microsoft.com/office/drawing/2014/main" id="{3B4F2471-6ECA-45B6-B0ED-DDB1DEFD61E6}"/>
                  </a:ext>
                </a:extLst>
              </p:cNvPr>
              <p:cNvSpPr/>
              <p:nvPr/>
            </p:nvSpPr>
            <p:spPr>
              <a:xfrm>
                <a:off x="1830061" y="4180903"/>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7" name="Hexagon 156">
                <a:extLst>
                  <a:ext uri="{FF2B5EF4-FFF2-40B4-BE49-F238E27FC236}">
                    <a16:creationId xmlns:a16="http://schemas.microsoft.com/office/drawing/2014/main" id="{4C28E660-20C6-4AB1-AA1F-D6991FDC4708}"/>
                  </a:ext>
                </a:extLst>
              </p:cNvPr>
              <p:cNvSpPr/>
              <p:nvPr/>
            </p:nvSpPr>
            <p:spPr>
              <a:xfrm rot="170377">
                <a:off x="2567307" y="899027"/>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8" name="Hexagon 157">
                <a:extLst>
                  <a:ext uri="{FF2B5EF4-FFF2-40B4-BE49-F238E27FC236}">
                    <a16:creationId xmlns:a16="http://schemas.microsoft.com/office/drawing/2014/main" id="{AF2C24CB-B125-4C87-A7BC-A469D8164347}"/>
                  </a:ext>
                </a:extLst>
              </p:cNvPr>
              <p:cNvSpPr/>
              <p:nvPr/>
            </p:nvSpPr>
            <p:spPr>
              <a:xfrm>
                <a:off x="3985833" y="5296437"/>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9" name="Hexagon 158">
                <a:extLst>
                  <a:ext uri="{FF2B5EF4-FFF2-40B4-BE49-F238E27FC236}">
                    <a16:creationId xmlns:a16="http://schemas.microsoft.com/office/drawing/2014/main" id="{001F0FE2-BCE4-4968-BD19-4F185DF3F3A6}"/>
                  </a:ext>
                </a:extLst>
              </p:cNvPr>
              <p:cNvSpPr/>
              <p:nvPr/>
            </p:nvSpPr>
            <p:spPr>
              <a:xfrm>
                <a:off x="1122587" y="3834248"/>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60" name="Hexagon 159">
                <a:extLst>
                  <a:ext uri="{FF2B5EF4-FFF2-40B4-BE49-F238E27FC236}">
                    <a16:creationId xmlns:a16="http://schemas.microsoft.com/office/drawing/2014/main" id="{5DF62160-0F81-4CB7-9C5F-FABF6C0C4A06}"/>
                  </a:ext>
                </a:extLst>
              </p:cNvPr>
              <p:cNvSpPr/>
              <p:nvPr/>
            </p:nvSpPr>
            <p:spPr>
              <a:xfrm>
                <a:off x="3283454" y="4894264"/>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1" name="Hexagon 160">
                <a:extLst>
                  <a:ext uri="{FF2B5EF4-FFF2-40B4-BE49-F238E27FC236}">
                    <a16:creationId xmlns:a16="http://schemas.microsoft.com/office/drawing/2014/main" id="{834854D2-33C7-414E-8ACB-160C7C9D6715}"/>
                  </a:ext>
                </a:extLst>
              </p:cNvPr>
              <p:cNvSpPr/>
              <p:nvPr/>
            </p:nvSpPr>
            <p:spPr>
              <a:xfrm rot="21413139">
                <a:off x="4698532" y="4927798"/>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2" name="Hexagon 161">
                <a:extLst>
                  <a:ext uri="{FF2B5EF4-FFF2-40B4-BE49-F238E27FC236}">
                    <a16:creationId xmlns:a16="http://schemas.microsoft.com/office/drawing/2014/main" id="{020E372F-28B9-4B9A-B0EC-8F5F2F0A9852}"/>
                  </a:ext>
                </a:extLst>
              </p:cNvPr>
              <p:cNvSpPr/>
              <p:nvPr/>
            </p:nvSpPr>
            <p:spPr>
              <a:xfrm>
                <a:off x="3276582" y="4183343"/>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3" name="Hexagon 162">
                <a:extLst>
                  <a:ext uri="{FF2B5EF4-FFF2-40B4-BE49-F238E27FC236}">
                    <a16:creationId xmlns:a16="http://schemas.microsoft.com/office/drawing/2014/main" id="{1483225E-992F-49B3-93D5-D00D8164C83F}"/>
                  </a:ext>
                </a:extLst>
              </p:cNvPr>
              <p:cNvSpPr/>
              <p:nvPr/>
            </p:nvSpPr>
            <p:spPr>
              <a:xfrm>
                <a:off x="3283454" y="519543"/>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4" name="Hexagon 163">
                <a:extLst>
                  <a:ext uri="{FF2B5EF4-FFF2-40B4-BE49-F238E27FC236}">
                    <a16:creationId xmlns:a16="http://schemas.microsoft.com/office/drawing/2014/main" id="{8BE93E2C-138E-4903-9F44-8542B6BB525C}"/>
                  </a:ext>
                </a:extLst>
              </p:cNvPr>
              <p:cNvSpPr/>
              <p:nvPr/>
            </p:nvSpPr>
            <p:spPr>
              <a:xfrm>
                <a:off x="2566959" y="3819466"/>
                <a:ext cx="852616" cy="691979"/>
              </a:xfrm>
              <a:prstGeom prst="hexagon">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pic>
        <p:nvPicPr>
          <p:cNvPr id="7" name="On December 1st 1955 Ro 2">
            <a:hlinkClick r:id="" action="ppaction://media"/>
            <a:extLst>
              <a:ext uri="{FF2B5EF4-FFF2-40B4-BE49-F238E27FC236}">
                <a16:creationId xmlns:a16="http://schemas.microsoft.com/office/drawing/2014/main" id="{6859A708-D3BC-4E7A-8C28-A50F2909C2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192" y="6159195"/>
            <a:ext cx="304800" cy="304800"/>
          </a:xfrm>
          <a:prstGeom prst="rect">
            <a:avLst/>
          </a:prstGeom>
        </p:spPr>
      </p:pic>
    </p:spTree>
    <p:extLst>
      <p:ext uri="{BB962C8B-B14F-4D97-AF65-F5344CB8AC3E}">
        <p14:creationId xmlns:p14="http://schemas.microsoft.com/office/powerpoint/2010/main" val="218943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799">
        <p159:morph option="byObject"/>
      </p:transition>
    </mc:Choice>
    <mc:Fallback xmlns="">
      <p:transition spd="slow" advTm="97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 objId="7"/>
        <p14:stopEvt time="9576"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5C3104-E1A1-438A-BF0B-0FD7AD7A5D4D}"/>
              </a:ext>
            </a:extLst>
          </p:cNvPr>
          <p:cNvSpPr txBox="1"/>
          <p:nvPr/>
        </p:nvSpPr>
        <p:spPr>
          <a:xfrm>
            <a:off x="4926487" y="462469"/>
            <a:ext cx="8461269" cy="5583019"/>
          </a:xfrm>
          <a:prstGeom prst="teardrop">
            <a:avLst/>
          </a:prstGeom>
          <a:noFill/>
          <a:ln>
            <a:noFill/>
          </a:ln>
          <a:scene3d>
            <a:camera prst="orthographicFront">
              <a:rot lat="0" lon="0" rev="0"/>
            </a:camera>
            <a:lightRig rig="threePt" dir="t"/>
          </a:scene3d>
        </p:spPr>
        <p:txBody>
          <a:bodyPr wrap="square" rtlCol="0">
            <a:spAutoFit/>
          </a:bodyPr>
          <a:lstStyle/>
          <a:p>
            <a:r>
              <a:rPr lang="en-US" sz="3600" dirty="0">
                <a:latin typeface="Stencil" panose="040409050D0802020404" pitchFamily="82" charset="0"/>
              </a:rPr>
              <a:t>After Rosa’s arrest, civil rights activists in Montgomery decided to put an end to racial segregation and  boycott the transit system</a:t>
            </a:r>
          </a:p>
        </p:txBody>
      </p:sp>
      <p:pic>
        <p:nvPicPr>
          <p:cNvPr id="8" name="Picture 7">
            <a:extLst>
              <a:ext uri="{FF2B5EF4-FFF2-40B4-BE49-F238E27FC236}">
                <a16:creationId xmlns:a16="http://schemas.microsoft.com/office/drawing/2014/main" id="{0C2F6FFD-7C4A-4801-AA03-12D2ED673678}"/>
              </a:ext>
            </a:extLst>
          </p:cNvPr>
          <p:cNvPicPr>
            <a:picLocks noChangeAspect="1"/>
          </p:cNvPicPr>
          <p:nvPr/>
        </p:nvPicPr>
        <p:blipFill rotWithShape="1">
          <a:blip r:embed="rId4">
            <a:extLst>
              <a:ext uri="{28A0092B-C50C-407E-A947-70E740481C1C}">
                <a14:useLocalDpi xmlns:a14="http://schemas.microsoft.com/office/drawing/2010/main" val="0"/>
              </a:ext>
            </a:extLst>
          </a:blip>
          <a:srcRect l="3106" r="3891"/>
          <a:stretch/>
        </p:blipFill>
        <p:spPr>
          <a:xfrm>
            <a:off x="332873" y="1102602"/>
            <a:ext cx="5763127" cy="5138780"/>
          </a:xfrm>
          <a:prstGeom prst="octagon">
            <a:avLst/>
          </a:prstGeom>
        </p:spPr>
      </p:pic>
      <p:pic>
        <p:nvPicPr>
          <p:cNvPr id="2" name="After Rosa-s arrest civi 1">
            <a:hlinkClick r:id="" action="ppaction://media"/>
            <a:extLst>
              <a:ext uri="{FF2B5EF4-FFF2-40B4-BE49-F238E27FC236}">
                <a16:creationId xmlns:a16="http://schemas.microsoft.com/office/drawing/2014/main" id="{51095952-F259-40FD-A80D-4E92CBAD68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345" y="616618"/>
            <a:ext cx="304800" cy="304800"/>
          </a:xfrm>
          <a:prstGeom prst="rect">
            <a:avLst/>
          </a:prstGeom>
        </p:spPr>
      </p:pic>
    </p:spTree>
    <p:extLst>
      <p:ext uri="{BB962C8B-B14F-4D97-AF65-F5344CB8AC3E}">
        <p14:creationId xmlns:p14="http://schemas.microsoft.com/office/powerpoint/2010/main" val="3257329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662">
        <p159:morph option="byObject"/>
      </p:transition>
    </mc:Choice>
    <mc:Fallback xmlns="">
      <p:transition spd="slow" advTm="86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8551" objId="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9FA6D7-6EFC-4286-BAE9-5F0A8D10D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317" y="40747"/>
            <a:ext cx="7334250" cy="6841474"/>
          </a:xfrm>
          <a:prstGeom prst="octagon">
            <a:avLst/>
          </a:prstGeom>
        </p:spPr>
      </p:pic>
      <p:grpSp>
        <p:nvGrpSpPr>
          <p:cNvPr id="76" name="Group 75">
            <a:extLst>
              <a:ext uri="{FF2B5EF4-FFF2-40B4-BE49-F238E27FC236}">
                <a16:creationId xmlns:a16="http://schemas.microsoft.com/office/drawing/2014/main" id="{44009CF9-D7D7-423F-AE0B-F7BB9FE31563}"/>
              </a:ext>
            </a:extLst>
          </p:cNvPr>
          <p:cNvGrpSpPr/>
          <p:nvPr/>
        </p:nvGrpSpPr>
        <p:grpSpPr>
          <a:xfrm rot="7442829" flipH="1">
            <a:off x="-79734" y="138977"/>
            <a:ext cx="6385678" cy="6728111"/>
            <a:chOff x="5929530" y="-1388036"/>
            <a:chExt cx="6262470" cy="8793070"/>
          </a:xfrm>
          <a:solidFill>
            <a:schemeClr val="bg2"/>
          </a:solidFill>
        </p:grpSpPr>
        <p:sp>
          <p:nvSpPr>
            <p:cNvPr id="77" name="Hexagon 76">
              <a:extLst>
                <a:ext uri="{FF2B5EF4-FFF2-40B4-BE49-F238E27FC236}">
                  <a16:creationId xmlns:a16="http://schemas.microsoft.com/office/drawing/2014/main" id="{F0B5E4B2-0CE3-4E17-B486-1C7DE57F1179}"/>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2D8251D1-BEA0-438A-B24E-CE3786CD71C1}"/>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6B4ACF1A-DB2A-43CF-8A3B-5D8D60837CF0}"/>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7BAAFD0F-6A59-4F00-A088-461E779DC3A3}"/>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Hexagon 80">
              <a:extLst>
                <a:ext uri="{FF2B5EF4-FFF2-40B4-BE49-F238E27FC236}">
                  <a16:creationId xmlns:a16="http://schemas.microsoft.com/office/drawing/2014/main" id="{B01CD6E9-E892-48BC-A8CB-26CEADE3E7EB}"/>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6A0F8B8D-839D-4263-862A-9B8501F0FD0B}"/>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E6D19BD6-E30C-4464-996F-8FADAADAC031}"/>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Hexagon 83">
              <a:extLst>
                <a:ext uri="{FF2B5EF4-FFF2-40B4-BE49-F238E27FC236}">
                  <a16:creationId xmlns:a16="http://schemas.microsoft.com/office/drawing/2014/main" id="{68EF4905-638A-47A0-BE56-B937CC7F760A}"/>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Hexagon 84">
              <a:extLst>
                <a:ext uri="{FF2B5EF4-FFF2-40B4-BE49-F238E27FC236}">
                  <a16:creationId xmlns:a16="http://schemas.microsoft.com/office/drawing/2014/main" id="{863FC259-45A6-42C6-BE43-1558E53DF75E}"/>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Hexagon 85">
              <a:extLst>
                <a:ext uri="{FF2B5EF4-FFF2-40B4-BE49-F238E27FC236}">
                  <a16:creationId xmlns:a16="http://schemas.microsoft.com/office/drawing/2014/main" id="{2768423B-79BF-4721-802B-096BDC22B89F}"/>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EFA677F8-05F5-469B-8290-BD009C63B7CF}"/>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1D9587F8-EE4C-4C69-9344-B078C865FE7A}"/>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5B3C8957-37D6-432F-AB43-72D0678055C3}"/>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Hexagon 89">
              <a:extLst>
                <a:ext uri="{FF2B5EF4-FFF2-40B4-BE49-F238E27FC236}">
                  <a16:creationId xmlns:a16="http://schemas.microsoft.com/office/drawing/2014/main" id="{C24B002F-C9B8-4F5E-930B-DFE821E9AC1F}"/>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4179DD21-9962-42A5-A166-208A8DCD5B23}"/>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23025193-2404-4F56-B6FA-0B49D2F639BA}"/>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Hexagon 92">
              <a:extLst>
                <a:ext uri="{FF2B5EF4-FFF2-40B4-BE49-F238E27FC236}">
                  <a16:creationId xmlns:a16="http://schemas.microsoft.com/office/drawing/2014/main" id="{B490B2CB-7ED2-4915-BFE0-DA815A463575}"/>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61457160-EBBF-4E36-89BE-11F937CB7F65}"/>
              </a:ext>
            </a:extLst>
          </p:cNvPr>
          <p:cNvSpPr txBox="1"/>
          <p:nvPr/>
        </p:nvSpPr>
        <p:spPr>
          <a:xfrm>
            <a:off x="753345" y="848215"/>
            <a:ext cx="5200098" cy="5632311"/>
          </a:xfrm>
          <a:prstGeom prst="rect">
            <a:avLst/>
          </a:prstGeom>
          <a:noFill/>
        </p:spPr>
        <p:txBody>
          <a:bodyPr wrap="square" rtlCol="0">
            <a:spAutoFit/>
          </a:bodyPr>
          <a:lstStyle/>
          <a:p>
            <a:r>
              <a:rPr lang="en-US" sz="3600" dirty="0">
                <a:latin typeface="Stencil" panose="040409050D0802020404" pitchFamily="82" charset="0"/>
              </a:rPr>
              <a:t>Martin was appointed the president of the Montgomery Improvement Association, and tasked with speaking for and on their behalf.</a:t>
            </a:r>
          </a:p>
          <a:p>
            <a:endParaRPr lang="en-US" sz="3600" dirty="0">
              <a:latin typeface="Stencil" panose="040409050D0802020404" pitchFamily="82" charset="0"/>
            </a:endParaRPr>
          </a:p>
        </p:txBody>
      </p:sp>
      <p:pic>
        <p:nvPicPr>
          <p:cNvPr id="3" name="Martin was appointed the 1">
            <a:hlinkClick r:id="" action="ppaction://media"/>
            <a:extLst>
              <a:ext uri="{FF2B5EF4-FFF2-40B4-BE49-F238E27FC236}">
                <a16:creationId xmlns:a16="http://schemas.microsoft.com/office/drawing/2014/main" id="{B8CE037C-07B2-4103-94B2-6DFC4F7996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92172" y="491308"/>
            <a:ext cx="304800" cy="304800"/>
          </a:xfrm>
          <a:prstGeom prst="rect">
            <a:avLst/>
          </a:prstGeom>
        </p:spPr>
      </p:pic>
    </p:spTree>
    <p:extLst>
      <p:ext uri="{BB962C8B-B14F-4D97-AF65-F5344CB8AC3E}">
        <p14:creationId xmlns:p14="http://schemas.microsoft.com/office/powerpoint/2010/main" val="3309671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177">
        <p159:morph option="byObject"/>
      </p:transition>
    </mc:Choice>
    <mc:Fallback xmlns="">
      <p:transition spd="slow" advTm="7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6694" objId="3"/>
      </p14:showEvtLst>
    </p:ext>
  </p:extLs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2AA5F49-6AF3-4EFA-88BA-3F6D8E319B2F}"/>
              </a:ext>
            </a:extLst>
          </p:cNvPr>
          <p:cNvGrpSpPr/>
          <p:nvPr/>
        </p:nvGrpSpPr>
        <p:grpSpPr>
          <a:xfrm>
            <a:off x="331745" y="0"/>
            <a:ext cx="10667986" cy="7077075"/>
            <a:chOff x="0" y="0"/>
            <a:chExt cx="10667986" cy="7077075"/>
          </a:xfrm>
          <a:blipFill dpi="0" rotWithShape="1">
            <a:blip r:embed="rId5">
              <a:alphaModFix amt="66000"/>
            </a:blip>
            <a:srcRect/>
            <a:stretch>
              <a:fillRect l="-51000" t="-2000"/>
            </a:stretch>
          </a:blipFill>
        </p:grpSpPr>
        <p:sp>
          <p:nvSpPr>
            <p:cNvPr id="2" name="Hexagon 1">
              <a:extLst>
                <a:ext uri="{FF2B5EF4-FFF2-40B4-BE49-F238E27FC236}">
                  <a16:creationId xmlns:a16="http://schemas.microsoft.com/office/drawing/2014/main" id="{6D5CC981-3356-4A3C-8F94-C8C007E03CA6}"/>
                </a:ext>
              </a:extLst>
            </p:cNvPr>
            <p:cNvSpPr/>
            <p:nvPr/>
          </p:nvSpPr>
          <p:spPr>
            <a:xfrm>
              <a:off x="0" y="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85469A8D-BE61-419C-AA29-B993F9751C24}"/>
                </a:ext>
              </a:extLst>
            </p:cNvPr>
            <p:cNvSpPr/>
            <p:nvPr/>
          </p:nvSpPr>
          <p:spPr>
            <a:xfrm>
              <a:off x="933450" y="4953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E19F2F68-01BB-4CB8-BF1E-DDD384A92376}"/>
                </a:ext>
              </a:extLst>
            </p:cNvPr>
            <p:cNvSpPr/>
            <p:nvPr/>
          </p:nvSpPr>
          <p:spPr>
            <a:xfrm>
              <a:off x="1843083" y="10191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261ECBA4-64CF-4C88-9502-F5CA27B42432}"/>
                </a:ext>
              </a:extLst>
            </p:cNvPr>
            <p:cNvSpPr/>
            <p:nvPr/>
          </p:nvSpPr>
          <p:spPr>
            <a:xfrm>
              <a:off x="14287" y="10096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585D0D43-ECB3-44A2-87B5-06E0FA0936D0}"/>
                </a:ext>
              </a:extLst>
            </p:cNvPr>
            <p:cNvSpPr/>
            <p:nvPr/>
          </p:nvSpPr>
          <p:spPr>
            <a:xfrm>
              <a:off x="933450" y="15430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F9506984-D8DC-46E5-A0D0-288C80C02F2D}"/>
                </a:ext>
              </a:extLst>
            </p:cNvPr>
            <p:cNvSpPr/>
            <p:nvPr/>
          </p:nvSpPr>
          <p:spPr>
            <a:xfrm>
              <a:off x="14287" y="20574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4937D52A-92F3-4F61-A70F-89D21128888A}"/>
                </a:ext>
              </a:extLst>
            </p:cNvPr>
            <p:cNvSpPr/>
            <p:nvPr/>
          </p:nvSpPr>
          <p:spPr>
            <a:xfrm>
              <a:off x="1843082" y="202882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9F0FB33D-8990-4A4C-A144-910B2EECF778}"/>
                </a:ext>
              </a:extLst>
            </p:cNvPr>
            <p:cNvSpPr/>
            <p:nvPr/>
          </p:nvSpPr>
          <p:spPr>
            <a:xfrm>
              <a:off x="933449" y="260032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5026645B-A36B-434A-B5CD-C58FBE1584E8}"/>
                </a:ext>
              </a:extLst>
            </p:cNvPr>
            <p:cNvSpPr/>
            <p:nvPr/>
          </p:nvSpPr>
          <p:spPr>
            <a:xfrm>
              <a:off x="2776537" y="15621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E574CCB4-F2DE-418F-9D98-8427EFC82B82}"/>
                </a:ext>
              </a:extLst>
            </p:cNvPr>
            <p:cNvSpPr/>
            <p:nvPr/>
          </p:nvSpPr>
          <p:spPr>
            <a:xfrm>
              <a:off x="2800351" y="26098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BFAD29AB-1407-4781-AAD2-2AB11D8CC360}"/>
                </a:ext>
              </a:extLst>
            </p:cNvPr>
            <p:cNvSpPr/>
            <p:nvPr/>
          </p:nvSpPr>
          <p:spPr>
            <a:xfrm>
              <a:off x="1843081" y="305752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556EA06D-E370-4667-9A88-EC9AEE64BC17}"/>
                </a:ext>
              </a:extLst>
            </p:cNvPr>
            <p:cNvSpPr/>
            <p:nvPr/>
          </p:nvSpPr>
          <p:spPr>
            <a:xfrm>
              <a:off x="1866900" y="190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A0B23665-62EE-4FB6-8645-89F6646D3F0E}"/>
                </a:ext>
              </a:extLst>
            </p:cNvPr>
            <p:cNvSpPr/>
            <p:nvPr/>
          </p:nvSpPr>
          <p:spPr>
            <a:xfrm>
              <a:off x="2800350" y="5619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48E75578-CD49-490F-A072-8EDBE816F5C9}"/>
                </a:ext>
              </a:extLst>
            </p:cNvPr>
            <p:cNvSpPr/>
            <p:nvPr/>
          </p:nvSpPr>
          <p:spPr>
            <a:xfrm>
              <a:off x="3709988" y="20574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121BA3FF-4AB2-4706-806C-46C147CD49D2}"/>
                </a:ext>
              </a:extLst>
            </p:cNvPr>
            <p:cNvSpPr/>
            <p:nvPr/>
          </p:nvSpPr>
          <p:spPr>
            <a:xfrm>
              <a:off x="2817448" y="36004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3D6B5943-16A0-4DCE-9814-120526F9FDAD}"/>
                </a:ext>
              </a:extLst>
            </p:cNvPr>
            <p:cNvSpPr/>
            <p:nvPr/>
          </p:nvSpPr>
          <p:spPr>
            <a:xfrm>
              <a:off x="23812" y="30670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BACEF903-D384-489F-B7A1-0C75B281D818}"/>
                </a:ext>
              </a:extLst>
            </p:cNvPr>
            <p:cNvSpPr/>
            <p:nvPr/>
          </p:nvSpPr>
          <p:spPr>
            <a:xfrm>
              <a:off x="933448" y="36004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B35162E6-F33B-4E17-B293-2E622C465CAB}"/>
                </a:ext>
              </a:extLst>
            </p:cNvPr>
            <p:cNvSpPr/>
            <p:nvPr/>
          </p:nvSpPr>
          <p:spPr>
            <a:xfrm>
              <a:off x="1843081" y="40671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0E4ADAB3-3C6F-4B1E-A026-F6B6853963D2}"/>
                </a:ext>
              </a:extLst>
            </p:cNvPr>
            <p:cNvSpPr/>
            <p:nvPr/>
          </p:nvSpPr>
          <p:spPr>
            <a:xfrm>
              <a:off x="909631" y="46767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ACDEB35F-3516-4DE4-A509-EA54BFC0A5C0}"/>
                </a:ext>
              </a:extLst>
            </p:cNvPr>
            <p:cNvSpPr/>
            <p:nvPr/>
          </p:nvSpPr>
          <p:spPr>
            <a:xfrm>
              <a:off x="0" y="41052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37C5C068-CAF5-4B4C-954F-BF9D084767D3}"/>
                </a:ext>
              </a:extLst>
            </p:cNvPr>
            <p:cNvSpPr/>
            <p:nvPr/>
          </p:nvSpPr>
          <p:spPr>
            <a:xfrm>
              <a:off x="909630" y="56959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A1928EC1-0F31-45F7-8DCB-C05A7E7B8563}"/>
                </a:ext>
              </a:extLst>
            </p:cNvPr>
            <p:cNvSpPr/>
            <p:nvPr/>
          </p:nvSpPr>
          <p:spPr>
            <a:xfrm>
              <a:off x="1843081" y="51435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506CC1C7-E05D-40DE-8497-43C67903F6DB}"/>
                </a:ext>
              </a:extLst>
            </p:cNvPr>
            <p:cNvSpPr/>
            <p:nvPr/>
          </p:nvSpPr>
          <p:spPr>
            <a:xfrm>
              <a:off x="1822086" y="61626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116E1371-9F8D-4687-A901-B0447622C72F}"/>
                </a:ext>
              </a:extLst>
            </p:cNvPr>
            <p:cNvSpPr/>
            <p:nvPr/>
          </p:nvSpPr>
          <p:spPr>
            <a:xfrm>
              <a:off x="3687037" y="51720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a:extLst>
                <a:ext uri="{FF2B5EF4-FFF2-40B4-BE49-F238E27FC236}">
                  <a16:creationId xmlns:a16="http://schemas.microsoft.com/office/drawing/2014/main" id="{39FF11E5-0E13-4266-9A35-284DDB21303E}"/>
                </a:ext>
              </a:extLst>
            </p:cNvPr>
            <p:cNvSpPr/>
            <p:nvPr/>
          </p:nvSpPr>
          <p:spPr>
            <a:xfrm>
              <a:off x="3727081" y="416242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599D3334-90C6-49D0-987D-FD676E19DAE9}"/>
                </a:ext>
              </a:extLst>
            </p:cNvPr>
            <p:cNvSpPr/>
            <p:nvPr/>
          </p:nvSpPr>
          <p:spPr>
            <a:xfrm>
              <a:off x="2776537" y="461962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C1AF1DD8-F719-4AC7-854E-CECBA4620901}"/>
                </a:ext>
              </a:extLst>
            </p:cNvPr>
            <p:cNvSpPr/>
            <p:nvPr/>
          </p:nvSpPr>
          <p:spPr>
            <a:xfrm>
              <a:off x="2753581" y="56388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A89C02E1-1122-40DD-82E4-7602B6B9264B}"/>
                </a:ext>
              </a:extLst>
            </p:cNvPr>
            <p:cNvSpPr/>
            <p:nvPr/>
          </p:nvSpPr>
          <p:spPr>
            <a:xfrm>
              <a:off x="9610711" y="4381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a:extLst>
                <a:ext uri="{FF2B5EF4-FFF2-40B4-BE49-F238E27FC236}">
                  <a16:creationId xmlns:a16="http://schemas.microsoft.com/office/drawing/2014/main" id="{2A11FC35-B680-45E0-A84D-30AE5782CD19}"/>
                </a:ext>
              </a:extLst>
            </p:cNvPr>
            <p:cNvSpPr/>
            <p:nvPr/>
          </p:nvSpPr>
          <p:spPr>
            <a:xfrm>
              <a:off x="8743088" y="10096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668AE3CF-4E18-4E97-9B46-01BB1F53EEFB}"/>
                </a:ext>
              </a:extLst>
            </p:cNvPr>
            <p:cNvSpPr/>
            <p:nvPr/>
          </p:nvSpPr>
          <p:spPr>
            <a:xfrm>
              <a:off x="7833451" y="4572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a:extLst>
                <a:ext uri="{FF2B5EF4-FFF2-40B4-BE49-F238E27FC236}">
                  <a16:creationId xmlns:a16="http://schemas.microsoft.com/office/drawing/2014/main" id="{BA00E374-5BBC-429E-8D38-B27E8FCA3474}"/>
                </a:ext>
              </a:extLst>
            </p:cNvPr>
            <p:cNvSpPr/>
            <p:nvPr/>
          </p:nvSpPr>
          <p:spPr>
            <a:xfrm>
              <a:off x="6924668" y="9334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34">
              <a:extLst>
                <a:ext uri="{FF2B5EF4-FFF2-40B4-BE49-F238E27FC236}">
                  <a16:creationId xmlns:a16="http://schemas.microsoft.com/office/drawing/2014/main" id="{378F64E1-D309-4DF9-88B4-A663DF7419A6}"/>
                </a:ext>
              </a:extLst>
            </p:cNvPr>
            <p:cNvSpPr/>
            <p:nvPr/>
          </p:nvSpPr>
          <p:spPr>
            <a:xfrm>
              <a:off x="6015031" y="4572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a:extLst>
                <a:ext uri="{FF2B5EF4-FFF2-40B4-BE49-F238E27FC236}">
                  <a16:creationId xmlns:a16="http://schemas.microsoft.com/office/drawing/2014/main" id="{85F49793-8CA1-44D2-B7ED-96470CB5613D}"/>
                </a:ext>
              </a:extLst>
            </p:cNvPr>
            <p:cNvSpPr/>
            <p:nvPr/>
          </p:nvSpPr>
          <p:spPr>
            <a:xfrm>
              <a:off x="3739734" y="308610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43D67578-594A-4142-A219-6FC5CDD2336B}"/>
                </a:ext>
              </a:extLst>
            </p:cNvPr>
            <p:cNvSpPr/>
            <p:nvPr/>
          </p:nvSpPr>
          <p:spPr>
            <a:xfrm>
              <a:off x="9542341" y="557212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A0D3D153-DB40-4E66-BBB9-125C8724DA3F}"/>
                </a:ext>
              </a:extLst>
            </p:cNvPr>
            <p:cNvSpPr/>
            <p:nvPr/>
          </p:nvSpPr>
          <p:spPr>
            <a:xfrm>
              <a:off x="8612875" y="5019675"/>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a:extLst>
                <a:ext uri="{FF2B5EF4-FFF2-40B4-BE49-F238E27FC236}">
                  <a16:creationId xmlns:a16="http://schemas.microsoft.com/office/drawing/2014/main" id="{56632043-9ADB-4C4E-A382-233C8094EB56}"/>
                </a:ext>
              </a:extLst>
            </p:cNvPr>
            <p:cNvSpPr/>
            <p:nvPr/>
          </p:nvSpPr>
          <p:spPr>
            <a:xfrm>
              <a:off x="7714626" y="5515841"/>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a:extLst>
                <a:ext uri="{FF2B5EF4-FFF2-40B4-BE49-F238E27FC236}">
                  <a16:creationId xmlns:a16="http://schemas.microsoft.com/office/drawing/2014/main" id="{FCB41F6E-0FED-4FE1-A92A-3615A4FCE1DD}"/>
                </a:ext>
              </a:extLst>
            </p:cNvPr>
            <p:cNvSpPr/>
            <p:nvPr/>
          </p:nvSpPr>
          <p:spPr>
            <a:xfrm>
              <a:off x="6879008" y="4963391"/>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exagon 40">
              <a:extLst>
                <a:ext uri="{FF2B5EF4-FFF2-40B4-BE49-F238E27FC236}">
                  <a16:creationId xmlns:a16="http://schemas.microsoft.com/office/drawing/2014/main" id="{1C6D1639-081D-4FC8-BCCD-324C3A33A614}"/>
                </a:ext>
              </a:extLst>
            </p:cNvPr>
            <p:cNvSpPr/>
            <p:nvPr/>
          </p:nvSpPr>
          <p:spPr>
            <a:xfrm>
              <a:off x="6005087" y="5467350"/>
              <a:ext cx="1057275" cy="9144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494B59B-C2F7-4FDD-9EA5-B8FB3EABBA6D}"/>
              </a:ext>
            </a:extLst>
          </p:cNvPr>
          <p:cNvSpPr txBox="1"/>
          <p:nvPr/>
        </p:nvSpPr>
        <p:spPr>
          <a:xfrm>
            <a:off x="5665738" y="1697461"/>
            <a:ext cx="6381750" cy="3416320"/>
          </a:xfrm>
          <a:prstGeom prst="rect">
            <a:avLst/>
          </a:prstGeom>
          <a:noFill/>
        </p:spPr>
        <p:txBody>
          <a:bodyPr wrap="square" rtlCol="0">
            <a:spAutoFit/>
          </a:bodyPr>
          <a:lstStyle/>
          <a:p>
            <a:r>
              <a:rPr lang="en-US" sz="5400" dirty="0">
                <a:latin typeface="Stencil" panose="040409050D0802020404" pitchFamily="82" charset="0"/>
              </a:rPr>
              <a:t>The life and career of Martin Luther King Jr.</a:t>
            </a:r>
          </a:p>
        </p:txBody>
      </p:sp>
      <p:pic>
        <p:nvPicPr>
          <p:cNvPr id="5" name="MILESTONES ON THE LIFE AN 1">
            <a:hlinkClick r:id="" action="ppaction://media"/>
            <a:extLst>
              <a:ext uri="{FF2B5EF4-FFF2-40B4-BE49-F238E27FC236}">
                <a16:creationId xmlns:a16="http://schemas.microsoft.com/office/drawing/2014/main" id="{0E6034ED-E8E6-4842-B5C9-A3E8B062E0A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530068" y="7543800"/>
            <a:ext cx="304800" cy="304800"/>
          </a:xfrm>
          <a:prstGeom prst="rect">
            <a:avLst/>
          </a:prstGeom>
        </p:spPr>
      </p:pic>
    </p:spTree>
    <p:custDataLst>
      <p:tags r:id="rId1"/>
    </p:custDataLst>
    <p:extLst>
      <p:ext uri="{BB962C8B-B14F-4D97-AF65-F5344CB8AC3E}">
        <p14:creationId xmlns:p14="http://schemas.microsoft.com/office/powerpoint/2010/main" val="229213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231">
        <p159:morph option="byChar"/>
      </p:transition>
    </mc:Choice>
    <mc:Fallback xmlns="">
      <p:transition spd="slow" advTm="32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 objId="5"/>
        <p14:stopEvt time="3179"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CD62E267-C81C-4E26-906A-6D5F3FD29225}"/>
              </a:ext>
            </a:extLst>
          </p:cNvPr>
          <p:cNvGrpSpPr/>
          <p:nvPr/>
        </p:nvGrpSpPr>
        <p:grpSpPr>
          <a:xfrm rot="14238282" flipH="1">
            <a:off x="5417481" y="-2453761"/>
            <a:ext cx="4847571" cy="6510620"/>
            <a:chOff x="5883691" y="-1388036"/>
            <a:chExt cx="6308309" cy="8793070"/>
          </a:xfrm>
          <a:solidFill>
            <a:schemeClr val="bg2"/>
          </a:solidFill>
        </p:grpSpPr>
        <p:sp>
          <p:nvSpPr>
            <p:cNvPr id="60" name="Hexagon 59">
              <a:extLst>
                <a:ext uri="{FF2B5EF4-FFF2-40B4-BE49-F238E27FC236}">
                  <a16:creationId xmlns:a16="http://schemas.microsoft.com/office/drawing/2014/main" id="{B9EB2E05-E132-41F1-A51D-68C79A1E1A78}"/>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a:extLst>
                <a:ext uri="{FF2B5EF4-FFF2-40B4-BE49-F238E27FC236}">
                  <a16:creationId xmlns:a16="http://schemas.microsoft.com/office/drawing/2014/main" id="{550EAD72-C875-4439-8AA8-FA877FD36802}"/>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a:extLst>
                <a:ext uri="{FF2B5EF4-FFF2-40B4-BE49-F238E27FC236}">
                  <a16:creationId xmlns:a16="http://schemas.microsoft.com/office/drawing/2014/main" id="{47E36B5F-3213-4A1D-BEF9-952F642ABE36}"/>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a:extLst>
                <a:ext uri="{FF2B5EF4-FFF2-40B4-BE49-F238E27FC236}">
                  <a16:creationId xmlns:a16="http://schemas.microsoft.com/office/drawing/2014/main" id="{BBB546C8-5262-4990-AD5D-816AEEB24C8B}"/>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a:extLst>
                <a:ext uri="{FF2B5EF4-FFF2-40B4-BE49-F238E27FC236}">
                  <a16:creationId xmlns:a16="http://schemas.microsoft.com/office/drawing/2014/main" id="{EE3E066D-1586-4E23-B7EE-1575E7FB1AE3}"/>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a:extLst>
                <a:ext uri="{FF2B5EF4-FFF2-40B4-BE49-F238E27FC236}">
                  <a16:creationId xmlns:a16="http://schemas.microsoft.com/office/drawing/2014/main" id="{26069057-E95E-4F48-9735-0DF1E20503C8}"/>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a:extLst>
                <a:ext uri="{FF2B5EF4-FFF2-40B4-BE49-F238E27FC236}">
                  <a16:creationId xmlns:a16="http://schemas.microsoft.com/office/drawing/2014/main" id="{38551936-AADD-49FD-99B0-F71BE6566792}"/>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a:extLst>
                <a:ext uri="{FF2B5EF4-FFF2-40B4-BE49-F238E27FC236}">
                  <a16:creationId xmlns:a16="http://schemas.microsoft.com/office/drawing/2014/main" id="{2AE5B17F-598B-48F8-B12B-531A3BF254A8}"/>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a:extLst>
                <a:ext uri="{FF2B5EF4-FFF2-40B4-BE49-F238E27FC236}">
                  <a16:creationId xmlns:a16="http://schemas.microsoft.com/office/drawing/2014/main" id="{BFD14FE8-B85D-4F41-9D22-5A0D9CEE85F5}"/>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a:extLst>
                <a:ext uri="{FF2B5EF4-FFF2-40B4-BE49-F238E27FC236}">
                  <a16:creationId xmlns:a16="http://schemas.microsoft.com/office/drawing/2014/main" id="{5605ADAB-1816-423A-A3EA-A7AB5535B649}"/>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a:extLst>
                <a:ext uri="{FF2B5EF4-FFF2-40B4-BE49-F238E27FC236}">
                  <a16:creationId xmlns:a16="http://schemas.microsoft.com/office/drawing/2014/main" id="{6642D635-E923-41CC-A3E6-F6057F68EDF7}"/>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a:extLst>
                <a:ext uri="{FF2B5EF4-FFF2-40B4-BE49-F238E27FC236}">
                  <a16:creationId xmlns:a16="http://schemas.microsoft.com/office/drawing/2014/main" id="{0F107B59-ABFB-4AF6-99DC-05801F65E859}"/>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a:extLst>
                <a:ext uri="{FF2B5EF4-FFF2-40B4-BE49-F238E27FC236}">
                  <a16:creationId xmlns:a16="http://schemas.microsoft.com/office/drawing/2014/main" id="{9AEDDA3F-7036-47AC-BDD6-3D92982E2BF1}"/>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Hexagon 72">
              <a:extLst>
                <a:ext uri="{FF2B5EF4-FFF2-40B4-BE49-F238E27FC236}">
                  <a16:creationId xmlns:a16="http://schemas.microsoft.com/office/drawing/2014/main" id="{CBF04333-DD75-4880-ADCF-99E1F8500F41}"/>
                </a:ext>
              </a:extLst>
            </p:cNvPr>
            <p:cNvSpPr/>
            <p:nvPr/>
          </p:nvSpPr>
          <p:spPr>
            <a:xfrm>
              <a:off x="5883691" y="489359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Hexagon 73">
              <a:extLst>
                <a:ext uri="{FF2B5EF4-FFF2-40B4-BE49-F238E27FC236}">
                  <a16:creationId xmlns:a16="http://schemas.microsoft.com/office/drawing/2014/main" id="{78CB0819-0286-440E-AE5F-BC951EA69029}"/>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Hexagon 74">
              <a:extLst>
                <a:ext uri="{FF2B5EF4-FFF2-40B4-BE49-F238E27FC236}">
                  <a16:creationId xmlns:a16="http://schemas.microsoft.com/office/drawing/2014/main" id="{4CB70430-EDBA-4CEE-8A36-8E5B038A7640}"/>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Hexagon 93">
              <a:extLst>
                <a:ext uri="{FF2B5EF4-FFF2-40B4-BE49-F238E27FC236}">
                  <a16:creationId xmlns:a16="http://schemas.microsoft.com/office/drawing/2014/main" id="{9D72DCD7-C12D-422B-990F-769C13DF184D}"/>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 name="Group 94">
            <a:extLst>
              <a:ext uri="{FF2B5EF4-FFF2-40B4-BE49-F238E27FC236}">
                <a16:creationId xmlns:a16="http://schemas.microsoft.com/office/drawing/2014/main" id="{1E10E66C-AECB-4621-8580-3BBA3555B572}"/>
              </a:ext>
            </a:extLst>
          </p:cNvPr>
          <p:cNvGrpSpPr/>
          <p:nvPr/>
        </p:nvGrpSpPr>
        <p:grpSpPr>
          <a:xfrm rot="14238282" flipH="1">
            <a:off x="7910170" y="1413923"/>
            <a:ext cx="4812346" cy="6510620"/>
            <a:chOff x="5929530" y="-1388036"/>
            <a:chExt cx="6262470" cy="8793070"/>
          </a:xfrm>
          <a:solidFill>
            <a:schemeClr val="bg2"/>
          </a:solidFill>
        </p:grpSpPr>
        <p:sp>
          <p:nvSpPr>
            <p:cNvPr id="96" name="Hexagon 95">
              <a:extLst>
                <a:ext uri="{FF2B5EF4-FFF2-40B4-BE49-F238E27FC236}">
                  <a16:creationId xmlns:a16="http://schemas.microsoft.com/office/drawing/2014/main" id="{E567CCC7-56FD-43D7-81F9-F34927407A7C}"/>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90400266-57A2-4121-97DC-3E64808491AF}"/>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BEC9AEEC-22D4-41A7-BA13-A82E10F95CEC}"/>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Hexagon 98">
              <a:extLst>
                <a:ext uri="{FF2B5EF4-FFF2-40B4-BE49-F238E27FC236}">
                  <a16:creationId xmlns:a16="http://schemas.microsoft.com/office/drawing/2014/main" id="{C01B45C8-F0EF-450B-A11F-7ED3458A93E1}"/>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8E404127-052C-4023-AC0B-A1F152F34D7E}"/>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DA2CE70D-1AD7-4C5A-9FD0-E5C5BC503F64}"/>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Hexagon 101">
              <a:extLst>
                <a:ext uri="{FF2B5EF4-FFF2-40B4-BE49-F238E27FC236}">
                  <a16:creationId xmlns:a16="http://schemas.microsoft.com/office/drawing/2014/main" id="{788E76FC-21BD-4F32-A865-2D30B308C0C6}"/>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Hexagon 102">
              <a:extLst>
                <a:ext uri="{FF2B5EF4-FFF2-40B4-BE49-F238E27FC236}">
                  <a16:creationId xmlns:a16="http://schemas.microsoft.com/office/drawing/2014/main" id="{D91C9C5A-1507-46E5-8369-27AEA56D1D7A}"/>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Hexagon 103">
              <a:extLst>
                <a:ext uri="{FF2B5EF4-FFF2-40B4-BE49-F238E27FC236}">
                  <a16:creationId xmlns:a16="http://schemas.microsoft.com/office/drawing/2014/main" id="{9278DEB3-D98C-416D-A434-86D99187CE7A}"/>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498B6A7-EC3E-4125-8DDB-817FF291333F}"/>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46A5C587-7A8B-4748-9ABF-C2B5416E69E1}"/>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5510EF80-C46F-43FB-AAD0-F4DE2B4263FB}"/>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Hexagon 107">
              <a:extLst>
                <a:ext uri="{FF2B5EF4-FFF2-40B4-BE49-F238E27FC236}">
                  <a16:creationId xmlns:a16="http://schemas.microsoft.com/office/drawing/2014/main" id="{2405F37F-62A7-445B-91EA-4C0F691BE786}"/>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A380E1F1-FCBB-4EEC-8C0C-D894B97D9320}"/>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ACDFF88A-F617-4578-B33B-28885F7712FF}"/>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Hexagon 110">
              <a:extLst>
                <a:ext uri="{FF2B5EF4-FFF2-40B4-BE49-F238E27FC236}">
                  <a16:creationId xmlns:a16="http://schemas.microsoft.com/office/drawing/2014/main" id="{D2A52742-4CE3-4C4C-86E9-9B8A0E569042}"/>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Hexagon 111">
              <a:extLst>
                <a:ext uri="{FF2B5EF4-FFF2-40B4-BE49-F238E27FC236}">
                  <a16:creationId xmlns:a16="http://schemas.microsoft.com/office/drawing/2014/main" id="{3B256A02-E378-4893-B493-7C54B7CCF30D}"/>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 name="Group 112">
            <a:extLst>
              <a:ext uri="{FF2B5EF4-FFF2-40B4-BE49-F238E27FC236}">
                <a16:creationId xmlns:a16="http://schemas.microsoft.com/office/drawing/2014/main" id="{5A168DE6-3090-428E-9BB1-A4D9FD695841}"/>
              </a:ext>
            </a:extLst>
          </p:cNvPr>
          <p:cNvGrpSpPr/>
          <p:nvPr/>
        </p:nvGrpSpPr>
        <p:grpSpPr>
          <a:xfrm rot="2883824" flipH="1">
            <a:off x="2324030" y="1795794"/>
            <a:ext cx="4812346" cy="6510620"/>
            <a:chOff x="5929530" y="-1388036"/>
            <a:chExt cx="6262470" cy="8793070"/>
          </a:xfrm>
          <a:solidFill>
            <a:schemeClr val="bg2"/>
          </a:solidFill>
        </p:grpSpPr>
        <p:sp>
          <p:nvSpPr>
            <p:cNvPr id="114" name="Hexagon 113">
              <a:extLst>
                <a:ext uri="{FF2B5EF4-FFF2-40B4-BE49-F238E27FC236}">
                  <a16:creationId xmlns:a16="http://schemas.microsoft.com/office/drawing/2014/main" id="{2BB098A4-AA17-40D8-9799-26D78D592395}"/>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Hexagon 114">
              <a:extLst>
                <a:ext uri="{FF2B5EF4-FFF2-40B4-BE49-F238E27FC236}">
                  <a16:creationId xmlns:a16="http://schemas.microsoft.com/office/drawing/2014/main" id="{3FEFA233-30A8-4E9F-8E85-16409C2A1D3A}"/>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Hexagon 115">
              <a:extLst>
                <a:ext uri="{FF2B5EF4-FFF2-40B4-BE49-F238E27FC236}">
                  <a16:creationId xmlns:a16="http://schemas.microsoft.com/office/drawing/2014/main" id="{5E6A4723-80E4-48CC-A682-DAA572B4CF76}"/>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Hexagon 116">
              <a:extLst>
                <a:ext uri="{FF2B5EF4-FFF2-40B4-BE49-F238E27FC236}">
                  <a16:creationId xmlns:a16="http://schemas.microsoft.com/office/drawing/2014/main" id="{B6B372F6-2649-43E0-BBD6-6618C1009959}"/>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Hexagon 117">
              <a:extLst>
                <a:ext uri="{FF2B5EF4-FFF2-40B4-BE49-F238E27FC236}">
                  <a16:creationId xmlns:a16="http://schemas.microsoft.com/office/drawing/2014/main" id="{31F4F610-93ED-481E-827C-4397D91F516B}"/>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Hexagon 118">
              <a:extLst>
                <a:ext uri="{FF2B5EF4-FFF2-40B4-BE49-F238E27FC236}">
                  <a16:creationId xmlns:a16="http://schemas.microsoft.com/office/drawing/2014/main" id="{5CD744E3-D4A9-470D-B68E-73E0F4BB548A}"/>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Hexagon 119">
              <a:extLst>
                <a:ext uri="{FF2B5EF4-FFF2-40B4-BE49-F238E27FC236}">
                  <a16:creationId xmlns:a16="http://schemas.microsoft.com/office/drawing/2014/main" id="{CC50FC35-B147-4B2A-9419-29216B064FA5}"/>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Hexagon 120">
              <a:extLst>
                <a:ext uri="{FF2B5EF4-FFF2-40B4-BE49-F238E27FC236}">
                  <a16:creationId xmlns:a16="http://schemas.microsoft.com/office/drawing/2014/main" id="{D16D6F23-6D93-40A8-A1D3-F7D89E8909D8}"/>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Hexagon 121">
              <a:extLst>
                <a:ext uri="{FF2B5EF4-FFF2-40B4-BE49-F238E27FC236}">
                  <a16:creationId xmlns:a16="http://schemas.microsoft.com/office/drawing/2014/main" id="{0749700D-B63C-4BDA-983E-124556F0ACE7}"/>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Hexagon 122">
              <a:extLst>
                <a:ext uri="{FF2B5EF4-FFF2-40B4-BE49-F238E27FC236}">
                  <a16:creationId xmlns:a16="http://schemas.microsoft.com/office/drawing/2014/main" id="{3B94B95B-E85F-4EFD-ACB2-38DE2AFA0CDA}"/>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Hexagon 123">
              <a:extLst>
                <a:ext uri="{FF2B5EF4-FFF2-40B4-BE49-F238E27FC236}">
                  <a16:creationId xmlns:a16="http://schemas.microsoft.com/office/drawing/2014/main" id="{DB54166C-FEFC-4986-A8E1-47898ED55B06}"/>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Hexagon 124">
              <a:extLst>
                <a:ext uri="{FF2B5EF4-FFF2-40B4-BE49-F238E27FC236}">
                  <a16:creationId xmlns:a16="http://schemas.microsoft.com/office/drawing/2014/main" id="{3DC2285B-BCDC-4A70-8514-8E85A99EA864}"/>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Hexagon 125">
              <a:extLst>
                <a:ext uri="{FF2B5EF4-FFF2-40B4-BE49-F238E27FC236}">
                  <a16:creationId xmlns:a16="http://schemas.microsoft.com/office/drawing/2014/main" id="{B9A1DC90-5E00-40E1-B6F3-A4ABC4A721DB}"/>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Hexagon 126">
              <a:extLst>
                <a:ext uri="{FF2B5EF4-FFF2-40B4-BE49-F238E27FC236}">
                  <a16:creationId xmlns:a16="http://schemas.microsoft.com/office/drawing/2014/main" id="{3795B62E-6049-45DE-AB96-A6E5A9F5AFCB}"/>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Hexagon 127">
              <a:extLst>
                <a:ext uri="{FF2B5EF4-FFF2-40B4-BE49-F238E27FC236}">
                  <a16:creationId xmlns:a16="http://schemas.microsoft.com/office/drawing/2014/main" id="{5A0B7080-D1F5-46C7-B259-A80BBBF4BCD6}"/>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Hexagon 128">
              <a:extLst>
                <a:ext uri="{FF2B5EF4-FFF2-40B4-BE49-F238E27FC236}">
                  <a16:creationId xmlns:a16="http://schemas.microsoft.com/office/drawing/2014/main" id="{A7FBF1BA-2546-4DE6-B9C0-E259288D09EC}"/>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Hexagon 129">
              <a:extLst>
                <a:ext uri="{FF2B5EF4-FFF2-40B4-BE49-F238E27FC236}">
                  <a16:creationId xmlns:a16="http://schemas.microsoft.com/office/drawing/2014/main" id="{EC56FF3F-8740-4CFC-8ACF-5F6672542DC6}"/>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1" name="Group 130">
            <a:extLst>
              <a:ext uri="{FF2B5EF4-FFF2-40B4-BE49-F238E27FC236}">
                <a16:creationId xmlns:a16="http://schemas.microsoft.com/office/drawing/2014/main" id="{3DA9662B-D35F-43E1-B4AA-9E29EB099DB7}"/>
              </a:ext>
            </a:extLst>
          </p:cNvPr>
          <p:cNvGrpSpPr/>
          <p:nvPr/>
        </p:nvGrpSpPr>
        <p:grpSpPr>
          <a:xfrm rot="3602773" flipH="1">
            <a:off x="-903357" y="-1263122"/>
            <a:ext cx="4812346" cy="6510620"/>
            <a:chOff x="5929530" y="-1388036"/>
            <a:chExt cx="6262470" cy="8793070"/>
          </a:xfrm>
          <a:solidFill>
            <a:schemeClr val="bg2"/>
          </a:solidFill>
        </p:grpSpPr>
        <p:sp>
          <p:nvSpPr>
            <p:cNvPr id="132" name="Hexagon 131">
              <a:extLst>
                <a:ext uri="{FF2B5EF4-FFF2-40B4-BE49-F238E27FC236}">
                  <a16:creationId xmlns:a16="http://schemas.microsoft.com/office/drawing/2014/main" id="{C986CF15-9FF4-45F7-AB3D-9F370C7CBB9C}"/>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Hexagon 132">
              <a:extLst>
                <a:ext uri="{FF2B5EF4-FFF2-40B4-BE49-F238E27FC236}">
                  <a16:creationId xmlns:a16="http://schemas.microsoft.com/office/drawing/2014/main" id="{7CDF00A2-7C61-42AF-BB02-6083AD8C3E09}"/>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Hexagon 133">
              <a:extLst>
                <a:ext uri="{FF2B5EF4-FFF2-40B4-BE49-F238E27FC236}">
                  <a16:creationId xmlns:a16="http://schemas.microsoft.com/office/drawing/2014/main" id="{5BAD349D-32C6-4991-9508-D1C0C5CAFE7D}"/>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Hexagon 134">
              <a:extLst>
                <a:ext uri="{FF2B5EF4-FFF2-40B4-BE49-F238E27FC236}">
                  <a16:creationId xmlns:a16="http://schemas.microsoft.com/office/drawing/2014/main" id="{B499B6EC-E34B-4F74-B420-0448A452A729}"/>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Hexagon 135">
              <a:extLst>
                <a:ext uri="{FF2B5EF4-FFF2-40B4-BE49-F238E27FC236}">
                  <a16:creationId xmlns:a16="http://schemas.microsoft.com/office/drawing/2014/main" id="{9AC7AE28-ECFC-4572-A71E-0BBDA727E008}"/>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Hexagon 136">
              <a:extLst>
                <a:ext uri="{FF2B5EF4-FFF2-40B4-BE49-F238E27FC236}">
                  <a16:creationId xmlns:a16="http://schemas.microsoft.com/office/drawing/2014/main" id="{298088B6-E8A7-45A9-9190-E1E5A0BE0A09}"/>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Hexagon 137">
              <a:extLst>
                <a:ext uri="{FF2B5EF4-FFF2-40B4-BE49-F238E27FC236}">
                  <a16:creationId xmlns:a16="http://schemas.microsoft.com/office/drawing/2014/main" id="{E6315107-5902-42D2-BEAA-91D365B06EB6}"/>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Hexagon 138">
              <a:extLst>
                <a:ext uri="{FF2B5EF4-FFF2-40B4-BE49-F238E27FC236}">
                  <a16:creationId xmlns:a16="http://schemas.microsoft.com/office/drawing/2014/main" id="{CC404141-CFB6-49A9-B622-32EE2F1D3391}"/>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Hexagon 139">
              <a:extLst>
                <a:ext uri="{FF2B5EF4-FFF2-40B4-BE49-F238E27FC236}">
                  <a16:creationId xmlns:a16="http://schemas.microsoft.com/office/drawing/2014/main" id="{C00A35C0-4199-4F6D-A741-152DD584E199}"/>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Hexagon 140">
              <a:extLst>
                <a:ext uri="{FF2B5EF4-FFF2-40B4-BE49-F238E27FC236}">
                  <a16:creationId xmlns:a16="http://schemas.microsoft.com/office/drawing/2014/main" id="{BE51683F-9607-46A2-BD15-259ED9613212}"/>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Hexagon 141">
              <a:extLst>
                <a:ext uri="{FF2B5EF4-FFF2-40B4-BE49-F238E27FC236}">
                  <a16:creationId xmlns:a16="http://schemas.microsoft.com/office/drawing/2014/main" id="{7003233D-552A-488D-9A83-BD16168BA78A}"/>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Hexagon 142">
              <a:extLst>
                <a:ext uri="{FF2B5EF4-FFF2-40B4-BE49-F238E27FC236}">
                  <a16:creationId xmlns:a16="http://schemas.microsoft.com/office/drawing/2014/main" id="{5A2B4E03-988E-4A11-8D97-7410F67F6883}"/>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Hexagon 143">
              <a:extLst>
                <a:ext uri="{FF2B5EF4-FFF2-40B4-BE49-F238E27FC236}">
                  <a16:creationId xmlns:a16="http://schemas.microsoft.com/office/drawing/2014/main" id="{BCE924DB-F929-4C6F-BDF4-0EB103B02A65}"/>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Hexagon 144">
              <a:extLst>
                <a:ext uri="{FF2B5EF4-FFF2-40B4-BE49-F238E27FC236}">
                  <a16:creationId xmlns:a16="http://schemas.microsoft.com/office/drawing/2014/main" id="{6840401A-3B26-4CC7-B57C-12140CF64FE4}"/>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Hexagon 145">
              <a:extLst>
                <a:ext uri="{FF2B5EF4-FFF2-40B4-BE49-F238E27FC236}">
                  <a16:creationId xmlns:a16="http://schemas.microsoft.com/office/drawing/2014/main" id="{84C7D899-6C54-4007-B084-2BF5EC09A40B}"/>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Hexagon 146">
              <a:extLst>
                <a:ext uri="{FF2B5EF4-FFF2-40B4-BE49-F238E27FC236}">
                  <a16:creationId xmlns:a16="http://schemas.microsoft.com/office/drawing/2014/main" id="{8AE85450-3C34-4C4B-A149-BCA7CDAC84DF}"/>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Hexagon 147">
              <a:extLst>
                <a:ext uri="{FF2B5EF4-FFF2-40B4-BE49-F238E27FC236}">
                  <a16:creationId xmlns:a16="http://schemas.microsoft.com/office/drawing/2014/main" id="{F35B49AC-A5BB-41CE-8358-A5546E3A6A22}"/>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2E5C3104-E1A1-438A-BF0B-0FD7AD7A5D4D}"/>
              </a:ext>
            </a:extLst>
          </p:cNvPr>
          <p:cNvSpPr txBox="1"/>
          <p:nvPr/>
        </p:nvSpPr>
        <p:spPr>
          <a:xfrm>
            <a:off x="2429883" y="1366036"/>
            <a:ext cx="11118068" cy="3245941"/>
          </a:xfrm>
          <a:prstGeom prst="teardrop">
            <a:avLst/>
          </a:prstGeom>
          <a:noFill/>
          <a:ln>
            <a:noFill/>
          </a:ln>
          <a:scene3d>
            <a:camera prst="orthographicFront">
              <a:rot lat="0" lon="0" rev="0"/>
            </a:camera>
            <a:lightRig rig="threePt" dir="t"/>
          </a:scene3d>
        </p:spPr>
        <p:txBody>
          <a:bodyPr wrap="square" rtlCol="0">
            <a:spAutoFit/>
          </a:bodyPr>
          <a:lstStyle/>
          <a:p>
            <a:pPr algn="ctr"/>
            <a:r>
              <a:rPr lang="en-US" sz="3600" dirty="0">
                <a:latin typeface="Stencil" panose="040409050D0802020404" pitchFamily="82" charset="0"/>
              </a:rPr>
              <a:t>Martin set the tempo of the association’s movement and ultimately, their success with his opening speech </a:t>
            </a:r>
          </a:p>
        </p:txBody>
      </p:sp>
      <p:pic>
        <p:nvPicPr>
          <p:cNvPr id="8" name="Graphic 7" descr="Transfer with solid fill">
            <a:extLst>
              <a:ext uri="{FF2B5EF4-FFF2-40B4-BE49-F238E27FC236}">
                <a16:creationId xmlns:a16="http://schemas.microsoft.com/office/drawing/2014/main" id="{26E6F1A7-C390-489B-8BD3-3EDA1DF045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75986" y="3423078"/>
            <a:ext cx="3255204" cy="3255204"/>
          </a:xfrm>
          <a:prstGeom prst="rect">
            <a:avLst/>
          </a:prstGeom>
        </p:spPr>
      </p:pic>
      <p:pic>
        <p:nvPicPr>
          <p:cNvPr id="78" name="Picture 77">
            <a:extLst>
              <a:ext uri="{FF2B5EF4-FFF2-40B4-BE49-F238E27FC236}">
                <a16:creationId xmlns:a16="http://schemas.microsoft.com/office/drawing/2014/main" id="{323A4A65-4F23-4F4F-B852-E741C9CE4179}"/>
              </a:ext>
            </a:extLst>
          </p:cNvPr>
          <p:cNvPicPr>
            <a:picLocks noChangeAspect="1"/>
          </p:cNvPicPr>
          <p:nvPr/>
        </p:nvPicPr>
        <p:blipFill rotWithShape="1">
          <a:blip r:embed="rId6">
            <a:extLst>
              <a:ext uri="{28A0092B-C50C-407E-A947-70E740481C1C}">
                <a14:useLocalDpi xmlns:a14="http://schemas.microsoft.com/office/drawing/2010/main" val="0"/>
              </a:ext>
            </a:extLst>
          </a:blip>
          <a:srcRect l="12705" r="15089"/>
          <a:stretch/>
        </p:blipFill>
        <p:spPr>
          <a:xfrm>
            <a:off x="104907" y="379226"/>
            <a:ext cx="4015405" cy="6023810"/>
          </a:xfrm>
          <a:prstGeom prst="octagon">
            <a:avLst/>
          </a:prstGeom>
        </p:spPr>
      </p:pic>
      <p:pic>
        <p:nvPicPr>
          <p:cNvPr id="2" name="Martin set the tempo of t 2">
            <a:hlinkClick r:id="" action="ppaction://media"/>
            <a:extLst>
              <a:ext uri="{FF2B5EF4-FFF2-40B4-BE49-F238E27FC236}">
                <a16:creationId xmlns:a16="http://schemas.microsoft.com/office/drawing/2014/main" id="{6749BE13-31E0-477F-9712-B5ACCA349F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06123" y="-111592"/>
            <a:ext cx="304800" cy="304800"/>
          </a:xfrm>
          <a:prstGeom prst="rect">
            <a:avLst/>
          </a:prstGeom>
        </p:spPr>
      </p:pic>
    </p:spTree>
    <p:extLst>
      <p:ext uri="{BB962C8B-B14F-4D97-AF65-F5344CB8AC3E}">
        <p14:creationId xmlns:p14="http://schemas.microsoft.com/office/powerpoint/2010/main" val="202584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726">
        <p159:morph option="byObject"/>
      </p:transition>
    </mc:Choice>
    <mc:Fallback xmlns="">
      <p:transition spd="slow" advTm="57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5726"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CD62E267-C81C-4E26-906A-6D5F3FD29225}"/>
              </a:ext>
            </a:extLst>
          </p:cNvPr>
          <p:cNvGrpSpPr/>
          <p:nvPr/>
        </p:nvGrpSpPr>
        <p:grpSpPr>
          <a:xfrm rot="16409081" flipH="1">
            <a:off x="6759584" y="-1635948"/>
            <a:ext cx="4812346" cy="6510620"/>
            <a:chOff x="5929530" y="-1388036"/>
            <a:chExt cx="6262470" cy="8793070"/>
          </a:xfrm>
          <a:solidFill>
            <a:schemeClr val="bg2"/>
          </a:solidFill>
        </p:grpSpPr>
        <p:sp>
          <p:nvSpPr>
            <p:cNvPr id="60" name="Hexagon 59">
              <a:extLst>
                <a:ext uri="{FF2B5EF4-FFF2-40B4-BE49-F238E27FC236}">
                  <a16:creationId xmlns:a16="http://schemas.microsoft.com/office/drawing/2014/main" id="{B9EB2E05-E132-41F1-A51D-68C79A1E1A78}"/>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a:extLst>
                <a:ext uri="{FF2B5EF4-FFF2-40B4-BE49-F238E27FC236}">
                  <a16:creationId xmlns:a16="http://schemas.microsoft.com/office/drawing/2014/main" id="{550EAD72-C875-4439-8AA8-FA877FD36802}"/>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a:extLst>
                <a:ext uri="{FF2B5EF4-FFF2-40B4-BE49-F238E27FC236}">
                  <a16:creationId xmlns:a16="http://schemas.microsoft.com/office/drawing/2014/main" id="{47E36B5F-3213-4A1D-BEF9-952F642ABE36}"/>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a:extLst>
                <a:ext uri="{FF2B5EF4-FFF2-40B4-BE49-F238E27FC236}">
                  <a16:creationId xmlns:a16="http://schemas.microsoft.com/office/drawing/2014/main" id="{BBB546C8-5262-4990-AD5D-816AEEB24C8B}"/>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a:extLst>
                <a:ext uri="{FF2B5EF4-FFF2-40B4-BE49-F238E27FC236}">
                  <a16:creationId xmlns:a16="http://schemas.microsoft.com/office/drawing/2014/main" id="{EE3E066D-1586-4E23-B7EE-1575E7FB1AE3}"/>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a:extLst>
                <a:ext uri="{FF2B5EF4-FFF2-40B4-BE49-F238E27FC236}">
                  <a16:creationId xmlns:a16="http://schemas.microsoft.com/office/drawing/2014/main" id="{26069057-E95E-4F48-9735-0DF1E20503C8}"/>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a:extLst>
                <a:ext uri="{FF2B5EF4-FFF2-40B4-BE49-F238E27FC236}">
                  <a16:creationId xmlns:a16="http://schemas.microsoft.com/office/drawing/2014/main" id="{38551936-AADD-49FD-99B0-F71BE6566792}"/>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a:extLst>
                <a:ext uri="{FF2B5EF4-FFF2-40B4-BE49-F238E27FC236}">
                  <a16:creationId xmlns:a16="http://schemas.microsoft.com/office/drawing/2014/main" id="{2AE5B17F-598B-48F8-B12B-531A3BF254A8}"/>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a:extLst>
                <a:ext uri="{FF2B5EF4-FFF2-40B4-BE49-F238E27FC236}">
                  <a16:creationId xmlns:a16="http://schemas.microsoft.com/office/drawing/2014/main" id="{BFD14FE8-B85D-4F41-9D22-5A0D9CEE85F5}"/>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a:extLst>
                <a:ext uri="{FF2B5EF4-FFF2-40B4-BE49-F238E27FC236}">
                  <a16:creationId xmlns:a16="http://schemas.microsoft.com/office/drawing/2014/main" id="{5605ADAB-1816-423A-A3EA-A7AB5535B649}"/>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a:extLst>
                <a:ext uri="{FF2B5EF4-FFF2-40B4-BE49-F238E27FC236}">
                  <a16:creationId xmlns:a16="http://schemas.microsoft.com/office/drawing/2014/main" id="{6642D635-E923-41CC-A3E6-F6057F68EDF7}"/>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a:extLst>
                <a:ext uri="{FF2B5EF4-FFF2-40B4-BE49-F238E27FC236}">
                  <a16:creationId xmlns:a16="http://schemas.microsoft.com/office/drawing/2014/main" id="{0F107B59-ABFB-4AF6-99DC-05801F65E859}"/>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a:extLst>
                <a:ext uri="{FF2B5EF4-FFF2-40B4-BE49-F238E27FC236}">
                  <a16:creationId xmlns:a16="http://schemas.microsoft.com/office/drawing/2014/main" id="{9AEDDA3F-7036-47AC-BDD6-3D92982E2BF1}"/>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Hexagon 72">
              <a:extLst>
                <a:ext uri="{FF2B5EF4-FFF2-40B4-BE49-F238E27FC236}">
                  <a16:creationId xmlns:a16="http://schemas.microsoft.com/office/drawing/2014/main" id="{CBF04333-DD75-4880-ADCF-99E1F8500F41}"/>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Hexagon 73">
              <a:extLst>
                <a:ext uri="{FF2B5EF4-FFF2-40B4-BE49-F238E27FC236}">
                  <a16:creationId xmlns:a16="http://schemas.microsoft.com/office/drawing/2014/main" id="{78CB0819-0286-440E-AE5F-BC951EA69029}"/>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Hexagon 74">
              <a:extLst>
                <a:ext uri="{FF2B5EF4-FFF2-40B4-BE49-F238E27FC236}">
                  <a16:creationId xmlns:a16="http://schemas.microsoft.com/office/drawing/2014/main" id="{4CB70430-EDBA-4CEE-8A36-8E5B038A7640}"/>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Hexagon 93">
              <a:extLst>
                <a:ext uri="{FF2B5EF4-FFF2-40B4-BE49-F238E27FC236}">
                  <a16:creationId xmlns:a16="http://schemas.microsoft.com/office/drawing/2014/main" id="{9D72DCD7-C12D-422B-990F-769C13DF184D}"/>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 name="Group 94">
            <a:extLst>
              <a:ext uri="{FF2B5EF4-FFF2-40B4-BE49-F238E27FC236}">
                <a16:creationId xmlns:a16="http://schemas.microsoft.com/office/drawing/2014/main" id="{1E10E66C-AECB-4621-8580-3BBA3555B572}"/>
              </a:ext>
            </a:extLst>
          </p:cNvPr>
          <p:cNvGrpSpPr/>
          <p:nvPr/>
        </p:nvGrpSpPr>
        <p:grpSpPr>
          <a:xfrm rot="16497365" flipH="1">
            <a:off x="7746777" y="2949234"/>
            <a:ext cx="4812346" cy="6510620"/>
            <a:chOff x="5929530" y="-1388036"/>
            <a:chExt cx="6262470" cy="8793070"/>
          </a:xfrm>
          <a:solidFill>
            <a:schemeClr val="bg2"/>
          </a:solidFill>
        </p:grpSpPr>
        <p:sp>
          <p:nvSpPr>
            <p:cNvPr id="96" name="Hexagon 95">
              <a:extLst>
                <a:ext uri="{FF2B5EF4-FFF2-40B4-BE49-F238E27FC236}">
                  <a16:creationId xmlns:a16="http://schemas.microsoft.com/office/drawing/2014/main" id="{E567CCC7-56FD-43D7-81F9-F34927407A7C}"/>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90400266-57A2-4121-97DC-3E64808491AF}"/>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BEC9AEEC-22D4-41A7-BA13-A82E10F95CEC}"/>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Hexagon 98">
              <a:extLst>
                <a:ext uri="{FF2B5EF4-FFF2-40B4-BE49-F238E27FC236}">
                  <a16:creationId xmlns:a16="http://schemas.microsoft.com/office/drawing/2014/main" id="{C01B45C8-F0EF-450B-A11F-7ED3458A93E1}"/>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8E404127-052C-4023-AC0B-A1F152F34D7E}"/>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DA2CE70D-1AD7-4C5A-9FD0-E5C5BC503F64}"/>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Hexagon 101">
              <a:extLst>
                <a:ext uri="{FF2B5EF4-FFF2-40B4-BE49-F238E27FC236}">
                  <a16:creationId xmlns:a16="http://schemas.microsoft.com/office/drawing/2014/main" id="{788E76FC-21BD-4F32-A865-2D30B308C0C6}"/>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Hexagon 102">
              <a:extLst>
                <a:ext uri="{FF2B5EF4-FFF2-40B4-BE49-F238E27FC236}">
                  <a16:creationId xmlns:a16="http://schemas.microsoft.com/office/drawing/2014/main" id="{D91C9C5A-1507-46E5-8369-27AEA56D1D7A}"/>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Hexagon 103">
              <a:extLst>
                <a:ext uri="{FF2B5EF4-FFF2-40B4-BE49-F238E27FC236}">
                  <a16:creationId xmlns:a16="http://schemas.microsoft.com/office/drawing/2014/main" id="{9278DEB3-D98C-416D-A434-86D99187CE7A}"/>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498B6A7-EC3E-4125-8DDB-817FF291333F}"/>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46A5C587-7A8B-4748-9ABF-C2B5416E69E1}"/>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5510EF80-C46F-43FB-AAD0-F4DE2B4263FB}"/>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Hexagon 107">
              <a:extLst>
                <a:ext uri="{FF2B5EF4-FFF2-40B4-BE49-F238E27FC236}">
                  <a16:creationId xmlns:a16="http://schemas.microsoft.com/office/drawing/2014/main" id="{2405F37F-62A7-445B-91EA-4C0F691BE786}"/>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A380E1F1-FCBB-4EEC-8C0C-D894B97D9320}"/>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ACDFF88A-F617-4578-B33B-28885F7712FF}"/>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Hexagon 110">
              <a:extLst>
                <a:ext uri="{FF2B5EF4-FFF2-40B4-BE49-F238E27FC236}">
                  <a16:creationId xmlns:a16="http://schemas.microsoft.com/office/drawing/2014/main" id="{D2A52742-4CE3-4C4C-86E9-9B8A0E569042}"/>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Hexagon 111">
              <a:extLst>
                <a:ext uri="{FF2B5EF4-FFF2-40B4-BE49-F238E27FC236}">
                  <a16:creationId xmlns:a16="http://schemas.microsoft.com/office/drawing/2014/main" id="{3B256A02-E378-4893-B493-7C54B7CCF30D}"/>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 name="Group 112">
            <a:extLst>
              <a:ext uri="{FF2B5EF4-FFF2-40B4-BE49-F238E27FC236}">
                <a16:creationId xmlns:a16="http://schemas.microsoft.com/office/drawing/2014/main" id="{5A168DE6-3090-428E-9BB1-A4D9FD695841}"/>
              </a:ext>
            </a:extLst>
          </p:cNvPr>
          <p:cNvGrpSpPr/>
          <p:nvPr/>
        </p:nvGrpSpPr>
        <p:grpSpPr>
          <a:xfrm rot="5400000" flipH="1">
            <a:off x="2081957" y="422559"/>
            <a:ext cx="4812346" cy="6510620"/>
            <a:chOff x="5929530" y="-1388036"/>
            <a:chExt cx="6262470" cy="8793070"/>
          </a:xfrm>
          <a:solidFill>
            <a:schemeClr val="bg2"/>
          </a:solidFill>
        </p:grpSpPr>
        <p:sp>
          <p:nvSpPr>
            <p:cNvPr id="114" name="Hexagon 113">
              <a:extLst>
                <a:ext uri="{FF2B5EF4-FFF2-40B4-BE49-F238E27FC236}">
                  <a16:creationId xmlns:a16="http://schemas.microsoft.com/office/drawing/2014/main" id="{2BB098A4-AA17-40D8-9799-26D78D592395}"/>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Hexagon 114">
              <a:extLst>
                <a:ext uri="{FF2B5EF4-FFF2-40B4-BE49-F238E27FC236}">
                  <a16:creationId xmlns:a16="http://schemas.microsoft.com/office/drawing/2014/main" id="{3FEFA233-30A8-4E9F-8E85-16409C2A1D3A}"/>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Hexagon 115">
              <a:extLst>
                <a:ext uri="{FF2B5EF4-FFF2-40B4-BE49-F238E27FC236}">
                  <a16:creationId xmlns:a16="http://schemas.microsoft.com/office/drawing/2014/main" id="{5E6A4723-80E4-48CC-A682-DAA572B4CF76}"/>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Hexagon 116">
              <a:extLst>
                <a:ext uri="{FF2B5EF4-FFF2-40B4-BE49-F238E27FC236}">
                  <a16:creationId xmlns:a16="http://schemas.microsoft.com/office/drawing/2014/main" id="{B6B372F6-2649-43E0-BBD6-6618C1009959}"/>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Hexagon 117">
              <a:extLst>
                <a:ext uri="{FF2B5EF4-FFF2-40B4-BE49-F238E27FC236}">
                  <a16:creationId xmlns:a16="http://schemas.microsoft.com/office/drawing/2014/main" id="{31F4F610-93ED-481E-827C-4397D91F516B}"/>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Hexagon 118">
              <a:extLst>
                <a:ext uri="{FF2B5EF4-FFF2-40B4-BE49-F238E27FC236}">
                  <a16:creationId xmlns:a16="http://schemas.microsoft.com/office/drawing/2014/main" id="{5CD744E3-D4A9-470D-B68E-73E0F4BB548A}"/>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Hexagon 119">
              <a:extLst>
                <a:ext uri="{FF2B5EF4-FFF2-40B4-BE49-F238E27FC236}">
                  <a16:creationId xmlns:a16="http://schemas.microsoft.com/office/drawing/2014/main" id="{CC50FC35-B147-4B2A-9419-29216B064FA5}"/>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Hexagon 120">
              <a:extLst>
                <a:ext uri="{FF2B5EF4-FFF2-40B4-BE49-F238E27FC236}">
                  <a16:creationId xmlns:a16="http://schemas.microsoft.com/office/drawing/2014/main" id="{D16D6F23-6D93-40A8-A1D3-F7D89E8909D8}"/>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Hexagon 121">
              <a:extLst>
                <a:ext uri="{FF2B5EF4-FFF2-40B4-BE49-F238E27FC236}">
                  <a16:creationId xmlns:a16="http://schemas.microsoft.com/office/drawing/2014/main" id="{0749700D-B63C-4BDA-983E-124556F0ACE7}"/>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Hexagon 122">
              <a:extLst>
                <a:ext uri="{FF2B5EF4-FFF2-40B4-BE49-F238E27FC236}">
                  <a16:creationId xmlns:a16="http://schemas.microsoft.com/office/drawing/2014/main" id="{3B94B95B-E85F-4EFD-ACB2-38DE2AFA0CDA}"/>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Hexagon 123">
              <a:extLst>
                <a:ext uri="{FF2B5EF4-FFF2-40B4-BE49-F238E27FC236}">
                  <a16:creationId xmlns:a16="http://schemas.microsoft.com/office/drawing/2014/main" id="{DB54166C-FEFC-4986-A8E1-47898ED55B06}"/>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Hexagon 124">
              <a:extLst>
                <a:ext uri="{FF2B5EF4-FFF2-40B4-BE49-F238E27FC236}">
                  <a16:creationId xmlns:a16="http://schemas.microsoft.com/office/drawing/2014/main" id="{3DC2285B-BCDC-4A70-8514-8E85A99EA864}"/>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Hexagon 125">
              <a:extLst>
                <a:ext uri="{FF2B5EF4-FFF2-40B4-BE49-F238E27FC236}">
                  <a16:creationId xmlns:a16="http://schemas.microsoft.com/office/drawing/2014/main" id="{B9A1DC90-5E00-40E1-B6F3-A4ABC4A721DB}"/>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Hexagon 126">
              <a:extLst>
                <a:ext uri="{FF2B5EF4-FFF2-40B4-BE49-F238E27FC236}">
                  <a16:creationId xmlns:a16="http://schemas.microsoft.com/office/drawing/2014/main" id="{3795B62E-6049-45DE-AB96-A6E5A9F5AFCB}"/>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Hexagon 127">
              <a:extLst>
                <a:ext uri="{FF2B5EF4-FFF2-40B4-BE49-F238E27FC236}">
                  <a16:creationId xmlns:a16="http://schemas.microsoft.com/office/drawing/2014/main" id="{5A0B7080-D1F5-46C7-B259-A80BBBF4BCD6}"/>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Hexagon 128">
              <a:extLst>
                <a:ext uri="{FF2B5EF4-FFF2-40B4-BE49-F238E27FC236}">
                  <a16:creationId xmlns:a16="http://schemas.microsoft.com/office/drawing/2014/main" id="{A7FBF1BA-2546-4DE6-B9C0-E259288D09EC}"/>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Hexagon 129">
              <a:extLst>
                <a:ext uri="{FF2B5EF4-FFF2-40B4-BE49-F238E27FC236}">
                  <a16:creationId xmlns:a16="http://schemas.microsoft.com/office/drawing/2014/main" id="{EC56FF3F-8740-4CFC-8ACF-5F6672542DC6}"/>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1" name="Group 130">
            <a:extLst>
              <a:ext uri="{FF2B5EF4-FFF2-40B4-BE49-F238E27FC236}">
                <a16:creationId xmlns:a16="http://schemas.microsoft.com/office/drawing/2014/main" id="{3DA9662B-D35F-43E1-B4AA-9E29EB099DB7}"/>
              </a:ext>
            </a:extLst>
          </p:cNvPr>
          <p:cNvGrpSpPr/>
          <p:nvPr/>
        </p:nvGrpSpPr>
        <p:grpSpPr>
          <a:xfrm rot="5400000" flipH="1">
            <a:off x="-3991584" y="-764408"/>
            <a:ext cx="4812346" cy="6510620"/>
            <a:chOff x="5929530" y="-1388036"/>
            <a:chExt cx="6262470" cy="8793070"/>
          </a:xfrm>
          <a:solidFill>
            <a:schemeClr val="bg2"/>
          </a:solidFill>
        </p:grpSpPr>
        <p:sp>
          <p:nvSpPr>
            <p:cNvPr id="132" name="Hexagon 131">
              <a:extLst>
                <a:ext uri="{FF2B5EF4-FFF2-40B4-BE49-F238E27FC236}">
                  <a16:creationId xmlns:a16="http://schemas.microsoft.com/office/drawing/2014/main" id="{C986CF15-9FF4-45F7-AB3D-9F370C7CBB9C}"/>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Hexagon 132">
              <a:extLst>
                <a:ext uri="{FF2B5EF4-FFF2-40B4-BE49-F238E27FC236}">
                  <a16:creationId xmlns:a16="http://schemas.microsoft.com/office/drawing/2014/main" id="{7CDF00A2-7C61-42AF-BB02-6083AD8C3E09}"/>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Hexagon 133">
              <a:extLst>
                <a:ext uri="{FF2B5EF4-FFF2-40B4-BE49-F238E27FC236}">
                  <a16:creationId xmlns:a16="http://schemas.microsoft.com/office/drawing/2014/main" id="{5BAD349D-32C6-4991-9508-D1C0C5CAFE7D}"/>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Hexagon 134">
              <a:extLst>
                <a:ext uri="{FF2B5EF4-FFF2-40B4-BE49-F238E27FC236}">
                  <a16:creationId xmlns:a16="http://schemas.microsoft.com/office/drawing/2014/main" id="{B499B6EC-E34B-4F74-B420-0448A452A729}"/>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Hexagon 135">
              <a:extLst>
                <a:ext uri="{FF2B5EF4-FFF2-40B4-BE49-F238E27FC236}">
                  <a16:creationId xmlns:a16="http://schemas.microsoft.com/office/drawing/2014/main" id="{9AC7AE28-ECFC-4572-A71E-0BBDA727E008}"/>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Hexagon 136">
              <a:extLst>
                <a:ext uri="{FF2B5EF4-FFF2-40B4-BE49-F238E27FC236}">
                  <a16:creationId xmlns:a16="http://schemas.microsoft.com/office/drawing/2014/main" id="{298088B6-E8A7-45A9-9190-E1E5A0BE0A09}"/>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Hexagon 137">
              <a:extLst>
                <a:ext uri="{FF2B5EF4-FFF2-40B4-BE49-F238E27FC236}">
                  <a16:creationId xmlns:a16="http://schemas.microsoft.com/office/drawing/2014/main" id="{E6315107-5902-42D2-BEAA-91D365B06EB6}"/>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Hexagon 138">
              <a:extLst>
                <a:ext uri="{FF2B5EF4-FFF2-40B4-BE49-F238E27FC236}">
                  <a16:creationId xmlns:a16="http://schemas.microsoft.com/office/drawing/2014/main" id="{CC404141-CFB6-49A9-B622-32EE2F1D3391}"/>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Hexagon 139">
              <a:extLst>
                <a:ext uri="{FF2B5EF4-FFF2-40B4-BE49-F238E27FC236}">
                  <a16:creationId xmlns:a16="http://schemas.microsoft.com/office/drawing/2014/main" id="{C00A35C0-4199-4F6D-A741-152DD584E199}"/>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Hexagon 140">
              <a:extLst>
                <a:ext uri="{FF2B5EF4-FFF2-40B4-BE49-F238E27FC236}">
                  <a16:creationId xmlns:a16="http://schemas.microsoft.com/office/drawing/2014/main" id="{BE51683F-9607-46A2-BD15-259ED9613212}"/>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Hexagon 141">
              <a:extLst>
                <a:ext uri="{FF2B5EF4-FFF2-40B4-BE49-F238E27FC236}">
                  <a16:creationId xmlns:a16="http://schemas.microsoft.com/office/drawing/2014/main" id="{7003233D-552A-488D-9A83-BD16168BA78A}"/>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Hexagon 142">
              <a:extLst>
                <a:ext uri="{FF2B5EF4-FFF2-40B4-BE49-F238E27FC236}">
                  <a16:creationId xmlns:a16="http://schemas.microsoft.com/office/drawing/2014/main" id="{5A2B4E03-988E-4A11-8D97-7410F67F6883}"/>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Hexagon 143">
              <a:extLst>
                <a:ext uri="{FF2B5EF4-FFF2-40B4-BE49-F238E27FC236}">
                  <a16:creationId xmlns:a16="http://schemas.microsoft.com/office/drawing/2014/main" id="{BCE924DB-F929-4C6F-BDF4-0EB103B02A65}"/>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Hexagon 144">
              <a:extLst>
                <a:ext uri="{FF2B5EF4-FFF2-40B4-BE49-F238E27FC236}">
                  <a16:creationId xmlns:a16="http://schemas.microsoft.com/office/drawing/2014/main" id="{6840401A-3B26-4CC7-B57C-12140CF64FE4}"/>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Hexagon 145">
              <a:extLst>
                <a:ext uri="{FF2B5EF4-FFF2-40B4-BE49-F238E27FC236}">
                  <a16:creationId xmlns:a16="http://schemas.microsoft.com/office/drawing/2014/main" id="{84C7D899-6C54-4007-B084-2BF5EC09A40B}"/>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Hexagon 146">
              <a:extLst>
                <a:ext uri="{FF2B5EF4-FFF2-40B4-BE49-F238E27FC236}">
                  <a16:creationId xmlns:a16="http://schemas.microsoft.com/office/drawing/2014/main" id="{8AE85450-3C34-4C4B-A149-BCA7CDAC84DF}"/>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Hexagon 147">
              <a:extLst>
                <a:ext uri="{FF2B5EF4-FFF2-40B4-BE49-F238E27FC236}">
                  <a16:creationId xmlns:a16="http://schemas.microsoft.com/office/drawing/2014/main" id="{F35B49AC-A5BB-41CE-8358-A5546E3A6A22}"/>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ED200F18-6BA3-45CB-A133-BCC71C08AF85}"/>
              </a:ext>
            </a:extLst>
          </p:cNvPr>
          <p:cNvSpPr txBox="1"/>
          <p:nvPr/>
        </p:nvSpPr>
        <p:spPr>
          <a:xfrm>
            <a:off x="4546559" y="397664"/>
            <a:ext cx="7919280" cy="6186309"/>
          </a:xfrm>
          <a:prstGeom prst="rect">
            <a:avLst/>
          </a:prstGeom>
          <a:noFill/>
        </p:spPr>
        <p:txBody>
          <a:bodyPr wrap="square" rtlCol="0">
            <a:spAutoFit/>
          </a:bodyPr>
          <a:lstStyle/>
          <a:p>
            <a:r>
              <a:rPr lang="en-US" sz="3600" b="0" i="1" dirty="0">
                <a:effectLst/>
                <a:latin typeface="Stencil" panose="040409050D0802020404" pitchFamily="82" charset="0"/>
              </a:rPr>
              <a:t>‘We have no </a:t>
            </a:r>
            <a:r>
              <a:rPr lang="en-US" sz="3600" b="0" i="1" u="none" strike="noStrike" dirty="0">
                <a:effectLst/>
                <a:latin typeface="Stencil" panose="040409050D0802020404" pitchFamily="82" charset="0"/>
              </a:rPr>
              <a:t>alternative</a:t>
            </a:r>
            <a:r>
              <a:rPr lang="en-US" sz="3600" b="0" i="1" dirty="0">
                <a:effectLst/>
                <a:latin typeface="Stencil" panose="040409050D0802020404" pitchFamily="82" charset="0"/>
              </a:rPr>
              <a:t> but to protest. For many years we have shown amazing patience. We have sometimes given our white brothers the feeling that we liked the way we were being treated. But we come here tonight to be saved from that patience that makes us patient with anything less than freedom and </a:t>
            </a:r>
            <a:r>
              <a:rPr lang="en-US" sz="3600" b="0" i="1" u="none" strike="noStrike" dirty="0">
                <a:effectLst/>
                <a:latin typeface="Stencil" panose="040409050D0802020404" pitchFamily="82" charset="0"/>
              </a:rPr>
              <a:t>justice</a:t>
            </a:r>
            <a:r>
              <a:rPr lang="en-US" sz="3600" b="0" i="1" dirty="0">
                <a:effectLst/>
                <a:latin typeface="Stencil" panose="040409050D0802020404" pitchFamily="82" charset="0"/>
              </a:rPr>
              <a:t>.’</a:t>
            </a:r>
            <a:endParaRPr lang="en-US" sz="3600" dirty="0">
              <a:latin typeface="Stencil" panose="040409050D0802020404" pitchFamily="82" charset="0"/>
            </a:endParaRPr>
          </a:p>
        </p:txBody>
      </p:sp>
      <p:pic>
        <p:nvPicPr>
          <p:cNvPr id="4" name="Picture 3">
            <a:extLst>
              <a:ext uri="{FF2B5EF4-FFF2-40B4-BE49-F238E27FC236}">
                <a16:creationId xmlns:a16="http://schemas.microsoft.com/office/drawing/2014/main" id="{22E76A5F-CA56-4C06-8793-4E1E6AB5A7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380" y="744298"/>
            <a:ext cx="4239007" cy="5806556"/>
          </a:xfrm>
          <a:prstGeom prst="octagon">
            <a:avLst/>
          </a:prstGeom>
        </p:spPr>
      </p:pic>
      <p:pic>
        <p:nvPicPr>
          <p:cNvPr id="3" name="We have no alternative bu 2">
            <a:hlinkClick r:id="" action="ppaction://media"/>
            <a:extLst>
              <a:ext uri="{FF2B5EF4-FFF2-40B4-BE49-F238E27FC236}">
                <a16:creationId xmlns:a16="http://schemas.microsoft.com/office/drawing/2014/main" id="{80E47A83-4232-48BC-99B0-5D8B77AD69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7526" y="6080223"/>
            <a:ext cx="304800" cy="304800"/>
          </a:xfrm>
          <a:prstGeom prst="rect">
            <a:avLst/>
          </a:prstGeom>
        </p:spPr>
      </p:pic>
    </p:spTree>
    <p:extLst>
      <p:ext uri="{BB962C8B-B14F-4D97-AF65-F5344CB8AC3E}">
        <p14:creationId xmlns:p14="http://schemas.microsoft.com/office/powerpoint/2010/main" val="889773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9562">
        <p159:morph option="byObject"/>
      </p:transition>
    </mc:Choice>
    <mc:Fallback xmlns="">
      <p:transition spd="slow" advTm="195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19519" objId="3"/>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D30E68BF-43AA-4D39-9467-3D8AC094D0D9}"/>
              </a:ext>
            </a:extLst>
          </p:cNvPr>
          <p:cNvGrpSpPr/>
          <p:nvPr/>
        </p:nvGrpSpPr>
        <p:grpSpPr>
          <a:xfrm rot="3862868" flipH="1">
            <a:off x="6628265" y="-882847"/>
            <a:ext cx="4812346" cy="6510620"/>
            <a:chOff x="5929530" y="-1388036"/>
            <a:chExt cx="6262470" cy="8793070"/>
          </a:xfrm>
          <a:solidFill>
            <a:schemeClr val="bg2"/>
          </a:solidFill>
        </p:grpSpPr>
        <p:sp>
          <p:nvSpPr>
            <p:cNvPr id="77" name="Hexagon 76">
              <a:extLst>
                <a:ext uri="{FF2B5EF4-FFF2-40B4-BE49-F238E27FC236}">
                  <a16:creationId xmlns:a16="http://schemas.microsoft.com/office/drawing/2014/main" id="{529D31A7-030E-44D1-A322-43BC64A826CD}"/>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Hexagon 77">
              <a:extLst>
                <a:ext uri="{FF2B5EF4-FFF2-40B4-BE49-F238E27FC236}">
                  <a16:creationId xmlns:a16="http://schemas.microsoft.com/office/drawing/2014/main" id="{AAC05C59-1275-4F67-98F1-E4495C362629}"/>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Hexagon 78">
              <a:extLst>
                <a:ext uri="{FF2B5EF4-FFF2-40B4-BE49-F238E27FC236}">
                  <a16:creationId xmlns:a16="http://schemas.microsoft.com/office/drawing/2014/main" id="{98C7C470-4867-446A-81E5-D6FC49B9E33F}"/>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Hexagon 79">
              <a:extLst>
                <a:ext uri="{FF2B5EF4-FFF2-40B4-BE49-F238E27FC236}">
                  <a16:creationId xmlns:a16="http://schemas.microsoft.com/office/drawing/2014/main" id="{255E5CD5-B7B5-4212-903B-495A1A960B67}"/>
                </a:ext>
              </a:extLst>
            </p:cNvPr>
            <p:cNvSpPr/>
            <p:nvPr/>
          </p:nvSpPr>
          <p:spPr>
            <a:xfrm>
              <a:off x="8916635" y="32723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Hexagon 80">
              <a:extLst>
                <a:ext uri="{FF2B5EF4-FFF2-40B4-BE49-F238E27FC236}">
                  <a16:creationId xmlns:a16="http://schemas.microsoft.com/office/drawing/2014/main" id="{962012A5-FF92-49C9-B647-CF987DF09DC3}"/>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Hexagon 81">
              <a:extLst>
                <a:ext uri="{FF2B5EF4-FFF2-40B4-BE49-F238E27FC236}">
                  <a16:creationId xmlns:a16="http://schemas.microsoft.com/office/drawing/2014/main" id="{FA8BD1DA-5461-4A8F-A367-7DAEFA21B2F9}"/>
                </a:ext>
              </a:extLst>
            </p:cNvPr>
            <p:cNvSpPr/>
            <p:nvPr/>
          </p:nvSpPr>
          <p:spPr>
            <a:xfrm>
              <a:off x="8907135" y="506374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Hexagon 82">
              <a:extLst>
                <a:ext uri="{FF2B5EF4-FFF2-40B4-BE49-F238E27FC236}">
                  <a16:creationId xmlns:a16="http://schemas.microsoft.com/office/drawing/2014/main" id="{89D5D739-910B-48E4-8D57-A5690C351913}"/>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Hexagon 83">
              <a:extLst>
                <a:ext uri="{FF2B5EF4-FFF2-40B4-BE49-F238E27FC236}">
                  <a16:creationId xmlns:a16="http://schemas.microsoft.com/office/drawing/2014/main" id="{CA9613A4-3567-431E-B662-AD273F4576B3}"/>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Hexagon 84">
              <a:extLst>
                <a:ext uri="{FF2B5EF4-FFF2-40B4-BE49-F238E27FC236}">
                  <a16:creationId xmlns:a16="http://schemas.microsoft.com/office/drawing/2014/main" id="{43DF4151-34E0-4368-9850-59CC862C8B3B}"/>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Hexagon 85">
              <a:extLst>
                <a:ext uri="{FF2B5EF4-FFF2-40B4-BE49-F238E27FC236}">
                  <a16:creationId xmlns:a16="http://schemas.microsoft.com/office/drawing/2014/main" id="{E21AB1ED-395F-496B-A874-B91090C46531}"/>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Hexagon 86">
              <a:extLst>
                <a:ext uri="{FF2B5EF4-FFF2-40B4-BE49-F238E27FC236}">
                  <a16:creationId xmlns:a16="http://schemas.microsoft.com/office/drawing/2014/main" id="{CF1B779E-6C8B-449E-914E-BF102450F40E}"/>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Hexagon 87">
              <a:extLst>
                <a:ext uri="{FF2B5EF4-FFF2-40B4-BE49-F238E27FC236}">
                  <a16:creationId xmlns:a16="http://schemas.microsoft.com/office/drawing/2014/main" id="{39C6A246-B61D-4998-9DE0-E7384CD87169}"/>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Hexagon 88">
              <a:extLst>
                <a:ext uri="{FF2B5EF4-FFF2-40B4-BE49-F238E27FC236}">
                  <a16:creationId xmlns:a16="http://schemas.microsoft.com/office/drawing/2014/main" id="{305A079F-90C8-46DB-AEED-0ABAE2E4ED24}"/>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Hexagon 89">
              <a:extLst>
                <a:ext uri="{FF2B5EF4-FFF2-40B4-BE49-F238E27FC236}">
                  <a16:creationId xmlns:a16="http://schemas.microsoft.com/office/drawing/2014/main" id="{9E327450-26C2-4A8C-BDDB-EAE48EC8888D}"/>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Hexagon 90">
              <a:extLst>
                <a:ext uri="{FF2B5EF4-FFF2-40B4-BE49-F238E27FC236}">
                  <a16:creationId xmlns:a16="http://schemas.microsoft.com/office/drawing/2014/main" id="{6D075851-7949-46C5-8F35-51813262CC8B}"/>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Hexagon 91">
              <a:extLst>
                <a:ext uri="{FF2B5EF4-FFF2-40B4-BE49-F238E27FC236}">
                  <a16:creationId xmlns:a16="http://schemas.microsoft.com/office/drawing/2014/main" id="{3ABF5108-8ACA-45C9-B8C9-CAA6E33E2EC1}"/>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Hexagon 92">
              <a:extLst>
                <a:ext uri="{FF2B5EF4-FFF2-40B4-BE49-F238E27FC236}">
                  <a16:creationId xmlns:a16="http://schemas.microsoft.com/office/drawing/2014/main" id="{03D784E2-CD17-4F53-90F9-30AACA8DC002}"/>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a:extLst>
              <a:ext uri="{FF2B5EF4-FFF2-40B4-BE49-F238E27FC236}">
                <a16:creationId xmlns:a16="http://schemas.microsoft.com/office/drawing/2014/main" id="{CD62E267-C81C-4E26-906A-6D5F3FD29225}"/>
              </a:ext>
            </a:extLst>
          </p:cNvPr>
          <p:cNvGrpSpPr/>
          <p:nvPr/>
        </p:nvGrpSpPr>
        <p:grpSpPr>
          <a:xfrm rot="14841863" flipH="1">
            <a:off x="1052325" y="1625820"/>
            <a:ext cx="4812346" cy="6510620"/>
            <a:chOff x="5929530" y="-1388036"/>
            <a:chExt cx="6262470" cy="8793070"/>
          </a:xfrm>
          <a:solidFill>
            <a:schemeClr val="bg2"/>
          </a:solidFill>
        </p:grpSpPr>
        <p:sp>
          <p:nvSpPr>
            <p:cNvPr id="60" name="Hexagon 59">
              <a:extLst>
                <a:ext uri="{FF2B5EF4-FFF2-40B4-BE49-F238E27FC236}">
                  <a16:creationId xmlns:a16="http://schemas.microsoft.com/office/drawing/2014/main" id="{B9EB2E05-E132-41F1-A51D-68C79A1E1A78}"/>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a:extLst>
                <a:ext uri="{FF2B5EF4-FFF2-40B4-BE49-F238E27FC236}">
                  <a16:creationId xmlns:a16="http://schemas.microsoft.com/office/drawing/2014/main" id="{550EAD72-C875-4439-8AA8-FA877FD36802}"/>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a:extLst>
                <a:ext uri="{FF2B5EF4-FFF2-40B4-BE49-F238E27FC236}">
                  <a16:creationId xmlns:a16="http://schemas.microsoft.com/office/drawing/2014/main" id="{47E36B5F-3213-4A1D-BEF9-952F642ABE36}"/>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a:extLst>
                <a:ext uri="{FF2B5EF4-FFF2-40B4-BE49-F238E27FC236}">
                  <a16:creationId xmlns:a16="http://schemas.microsoft.com/office/drawing/2014/main" id="{BBB546C8-5262-4990-AD5D-816AEEB24C8B}"/>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a:extLst>
                <a:ext uri="{FF2B5EF4-FFF2-40B4-BE49-F238E27FC236}">
                  <a16:creationId xmlns:a16="http://schemas.microsoft.com/office/drawing/2014/main" id="{EE3E066D-1586-4E23-B7EE-1575E7FB1AE3}"/>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a:extLst>
                <a:ext uri="{FF2B5EF4-FFF2-40B4-BE49-F238E27FC236}">
                  <a16:creationId xmlns:a16="http://schemas.microsoft.com/office/drawing/2014/main" id="{26069057-E95E-4F48-9735-0DF1E20503C8}"/>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a:extLst>
                <a:ext uri="{FF2B5EF4-FFF2-40B4-BE49-F238E27FC236}">
                  <a16:creationId xmlns:a16="http://schemas.microsoft.com/office/drawing/2014/main" id="{38551936-AADD-49FD-99B0-F71BE6566792}"/>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a:extLst>
                <a:ext uri="{FF2B5EF4-FFF2-40B4-BE49-F238E27FC236}">
                  <a16:creationId xmlns:a16="http://schemas.microsoft.com/office/drawing/2014/main" id="{2AE5B17F-598B-48F8-B12B-531A3BF254A8}"/>
                </a:ext>
              </a:extLst>
            </p:cNvPr>
            <p:cNvSpPr/>
            <p:nvPr/>
          </p:nvSpPr>
          <p:spPr>
            <a:xfrm>
              <a:off x="7431218" y="5643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a:extLst>
                <a:ext uri="{FF2B5EF4-FFF2-40B4-BE49-F238E27FC236}">
                  <a16:creationId xmlns:a16="http://schemas.microsoft.com/office/drawing/2014/main" id="{BFD14FE8-B85D-4F41-9D22-5A0D9CEE85F5}"/>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a:extLst>
                <a:ext uri="{FF2B5EF4-FFF2-40B4-BE49-F238E27FC236}">
                  <a16:creationId xmlns:a16="http://schemas.microsoft.com/office/drawing/2014/main" id="{5605ADAB-1816-423A-A3EA-A7AB5535B649}"/>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a:extLst>
                <a:ext uri="{FF2B5EF4-FFF2-40B4-BE49-F238E27FC236}">
                  <a16:creationId xmlns:a16="http://schemas.microsoft.com/office/drawing/2014/main" id="{6642D635-E923-41CC-A3E6-F6057F68EDF7}"/>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a:extLst>
                <a:ext uri="{FF2B5EF4-FFF2-40B4-BE49-F238E27FC236}">
                  <a16:creationId xmlns:a16="http://schemas.microsoft.com/office/drawing/2014/main" id="{0F107B59-ABFB-4AF6-99DC-05801F65E859}"/>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a:extLst>
                <a:ext uri="{FF2B5EF4-FFF2-40B4-BE49-F238E27FC236}">
                  <a16:creationId xmlns:a16="http://schemas.microsoft.com/office/drawing/2014/main" id="{9AEDDA3F-7036-47AC-BDD6-3D92982E2BF1}"/>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Hexagon 72">
              <a:extLst>
                <a:ext uri="{FF2B5EF4-FFF2-40B4-BE49-F238E27FC236}">
                  <a16:creationId xmlns:a16="http://schemas.microsoft.com/office/drawing/2014/main" id="{CBF04333-DD75-4880-ADCF-99E1F8500F41}"/>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Hexagon 73">
              <a:extLst>
                <a:ext uri="{FF2B5EF4-FFF2-40B4-BE49-F238E27FC236}">
                  <a16:creationId xmlns:a16="http://schemas.microsoft.com/office/drawing/2014/main" id="{78CB0819-0286-440E-AE5F-BC951EA69029}"/>
                </a:ext>
              </a:extLst>
            </p:cNvPr>
            <p:cNvSpPr/>
            <p:nvPr/>
          </p:nvSpPr>
          <p:spPr>
            <a:xfrm>
              <a:off x="5978835" y="309530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Hexagon 74">
              <a:extLst>
                <a:ext uri="{FF2B5EF4-FFF2-40B4-BE49-F238E27FC236}">
                  <a16:creationId xmlns:a16="http://schemas.microsoft.com/office/drawing/2014/main" id="{4CB70430-EDBA-4CEE-8A36-8E5B038A7640}"/>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Hexagon 93">
              <a:extLst>
                <a:ext uri="{FF2B5EF4-FFF2-40B4-BE49-F238E27FC236}">
                  <a16:creationId xmlns:a16="http://schemas.microsoft.com/office/drawing/2014/main" id="{9D72DCD7-C12D-422B-990F-769C13DF184D}"/>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9" name="Group 148">
            <a:extLst>
              <a:ext uri="{FF2B5EF4-FFF2-40B4-BE49-F238E27FC236}">
                <a16:creationId xmlns:a16="http://schemas.microsoft.com/office/drawing/2014/main" id="{8CD7E63F-14D9-4C1F-B6FA-5E4FC9062A2B}"/>
              </a:ext>
            </a:extLst>
          </p:cNvPr>
          <p:cNvGrpSpPr/>
          <p:nvPr/>
        </p:nvGrpSpPr>
        <p:grpSpPr>
          <a:xfrm rot="3862868" flipH="1">
            <a:off x="7228564" y="3926558"/>
            <a:ext cx="4812346" cy="6510620"/>
            <a:chOff x="5929530" y="-1388036"/>
            <a:chExt cx="6262470" cy="8793070"/>
          </a:xfrm>
          <a:solidFill>
            <a:schemeClr val="bg1">
              <a:lumMod val="50000"/>
              <a:lumOff val="50000"/>
            </a:schemeClr>
          </a:solidFill>
        </p:grpSpPr>
        <p:sp>
          <p:nvSpPr>
            <p:cNvPr id="150" name="Hexagon 149">
              <a:extLst>
                <a:ext uri="{FF2B5EF4-FFF2-40B4-BE49-F238E27FC236}">
                  <a16:creationId xmlns:a16="http://schemas.microsoft.com/office/drawing/2014/main" id="{E4E3CBCC-B725-4F67-8C5B-8641C9783338}"/>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Hexagon 150">
              <a:extLst>
                <a:ext uri="{FF2B5EF4-FFF2-40B4-BE49-F238E27FC236}">
                  <a16:creationId xmlns:a16="http://schemas.microsoft.com/office/drawing/2014/main" id="{33214848-9B38-4C42-B9E6-4BC9A1470740}"/>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Hexagon 151">
              <a:extLst>
                <a:ext uri="{FF2B5EF4-FFF2-40B4-BE49-F238E27FC236}">
                  <a16:creationId xmlns:a16="http://schemas.microsoft.com/office/drawing/2014/main" id="{F5A49791-D66F-4F9F-A296-EF4375980511}"/>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Hexagon 152">
              <a:extLst>
                <a:ext uri="{FF2B5EF4-FFF2-40B4-BE49-F238E27FC236}">
                  <a16:creationId xmlns:a16="http://schemas.microsoft.com/office/drawing/2014/main" id="{A59D0672-2D92-4D82-9DA8-379FB76F66E2}"/>
                </a:ext>
              </a:extLst>
            </p:cNvPr>
            <p:cNvSpPr/>
            <p:nvPr/>
          </p:nvSpPr>
          <p:spPr>
            <a:xfrm>
              <a:off x="8916635" y="32723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Hexagon 153">
              <a:extLst>
                <a:ext uri="{FF2B5EF4-FFF2-40B4-BE49-F238E27FC236}">
                  <a16:creationId xmlns:a16="http://schemas.microsoft.com/office/drawing/2014/main" id="{7EA7FAA3-9F53-40CB-9657-403B3E20F709}"/>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Hexagon 154">
              <a:extLst>
                <a:ext uri="{FF2B5EF4-FFF2-40B4-BE49-F238E27FC236}">
                  <a16:creationId xmlns:a16="http://schemas.microsoft.com/office/drawing/2014/main" id="{4351EF8D-65AC-4E2C-B7F6-8327968B3337}"/>
                </a:ext>
              </a:extLst>
            </p:cNvPr>
            <p:cNvSpPr/>
            <p:nvPr/>
          </p:nvSpPr>
          <p:spPr>
            <a:xfrm>
              <a:off x="8907135" y="506374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Hexagon 155">
              <a:extLst>
                <a:ext uri="{FF2B5EF4-FFF2-40B4-BE49-F238E27FC236}">
                  <a16:creationId xmlns:a16="http://schemas.microsoft.com/office/drawing/2014/main" id="{86FA6B51-788E-4C66-9A9D-8FB2D937C3CD}"/>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Hexagon 156">
              <a:extLst>
                <a:ext uri="{FF2B5EF4-FFF2-40B4-BE49-F238E27FC236}">
                  <a16:creationId xmlns:a16="http://schemas.microsoft.com/office/drawing/2014/main" id="{A2F498B3-C9BA-490E-A135-DDE05F539872}"/>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Hexagon 157">
              <a:extLst>
                <a:ext uri="{FF2B5EF4-FFF2-40B4-BE49-F238E27FC236}">
                  <a16:creationId xmlns:a16="http://schemas.microsoft.com/office/drawing/2014/main" id="{15547077-D21B-4CAF-BECA-78E805C6CCA1}"/>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Hexagon 158">
              <a:extLst>
                <a:ext uri="{FF2B5EF4-FFF2-40B4-BE49-F238E27FC236}">
                  <a16:creationId xmlns:a16="http://schemas.microsoft.com/office/drawing/2014/main" id="{0B6C782E-0924-4C49-A59F-0BCB70512EDF}"/>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Hexagon 159">
              <a:extLst>
                <a:ext uri="{FF2B5EF4-FFF2-40B4-BE49-F238E27FC236}">
                  <a16:creationId xmlns:a16="http://schemas.microsoft.com/office/drawing/2014/main" id="{3B7EEEB7-8E01-4063-9A90-F3BAC406FE79}"/>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Hexagon 160">
              <a:extLst>
                <a:ext uri="{FF2B5EF4-FFF2-40B4-BE49-F238E27FC236}">
                  <a16:creationId xmlns:a16="http://schemas.microsoft.com/office/drawing/2014/main" id="{6FFACB77-8210-4707-99CD-30F58AF69954}"/>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Hexagon 161">
              <a:extLst>
                <a:ext uri="{FF2B5EF4-FFF2-40B4-BE49-F238E27FC236}">
                  <a16:creationId xmlns:a16="http://schemas.microsoft.com/office/drawing/2014/main" id="{52088DF9-949D-4BED-998D-2FCC0BB7FE28}"/>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Hexagon 162">
              <a:extLst>
                <a:ext uri="{FF2B5EF4-FFF2-40B4-BE49-F238E27FC236}">
                  <a16:creationId xmlns:a16="http://schemas.microsoft.com/office/drawing/2014/main" id="{7B54C69E-59E4-4B31-B483-F8241C82408F}"/>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Hexagon 163">
              <a:extLst>
                <a:ext uri="{FF2B5EF4-FFF2-40B4-BE49-F238E27FC236}">
                  <a16:creationId xmlns:a16="http://schemas.microsoft.com/office/drawing/2014/main" id="{9E535AA6-A135-454A-93AC-3BCC31B3A5E3}"/>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Hexagon 164">
              <a:extLst>
                <a:ext uri="{FF2B5EF4-FFF2-40B4-BE49-F238E27FC236}">
                  <a16:creationId xmlns:a16="http://schemas.microsoft.com/office/drawing/2014/main" id="{5F377F04-43DC-4209-B5AB-C8D4B4EAA6C6}"/>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Hexagon 165">
              <a:extLst>
                <a:ext uri="{FF2B5EF4-FFF2-40B4-BE49-F238E27FC236}">
                  <a16:creationId xmlns:a16="http://schemas.microsoft.com/office/drawing/2014/main" id="{FD6D0949-E688-478D-AB36-75A536B9D4A8}"/>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 name="Group 166">
            <a:extLst>
              <a:ext uri="{FF2B5EF4-FFF2-40B4-BE49-F238E27FC236}">
                <a16:creationId xmlns:a16="http://schemas.microsoft.com/office/drawing/2014/main" id="{CDE5159E-F00F-499A-B821-43DBF8DAF6E2}"/>
              </a:ext>
            </a:extLst>
          </p:cNvPr>
          <p:cNvGrpSpPr/>
          <p:nvPr/>
        </p:nvGrpSpPr>
        <p:grpSpPr>
          <a:xfrm rot="3862868" flipH="1">
            <a:off x="-207365" y="-2964457"/>
            <a:ext cx="4812346" cy="6510620"/>
            <a:chOff x="5929530" y="-1388036"/>
            <a:chExt cx="6262470" cy="8793070"/>
          </a:xfrm>
          <a:solidFill>
            <a:schemeClr val="bg1">
              <a:lumMod val="50000"/>
              <a:lumOff val="50000"/>
            </a:schemeClr>
          </a:solidFill>
        </p:grpSpPr>
        <p:sp>
          <p:nvSpPr>
            <p:cNvPr id="168" name="Hexagon 167">
              <a:extLst>
                <a:ext uri="{FF2B5EF4-FFF2-40B4-BE49-F238E27FC236}">
                  <a16:creationId xmlns:a16="http://schemas.microsoft.com/office/drawing/2014/main" id="{01BF4DC6-FB47-40F9-8FAB-E23E46524F90}"/>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Hexagon 168">
              <a:extLst>
                <a:ext uri="{FF2B5EF4-FFF2-40B4-BE49-F238E27FC236}">
                  <a16:creationId xmlns:a16="http://schemas.microsoft.com/office/drawing/2014/main" id="{5C366EDB-ADBF-4331-8692-BAC27FDA5B84}"/>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Hexagon 169">
              <a:extLst>
                <a:ext uri="{FF2B5EF4-FFF2-40B4-BE49-F238E27FC236}">
                  <a16:creationId xmlns:a16="http://schemas.microsoft.com/office/drawing/2014/main" id="{29E21720-D83D-4A2E-AEB6-5D8CA9156D3E}"/>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Hexagon 170">
              <a:extLst>
                <a:ext uri="{FF2B5EF4-FFF2-40B4-BE49-F238E27FC236}">
                  <a16:creationId xmlns:a16="http://schemas.microsoft.com/office/drawing/2014/main" id="{B50ACCDA-52CA-47D6-8B9E-7035EC525C9D}"/>
                </a:ext>
              </a:extLst>
            </p:cNvPr>
            <p:cNvSpPr/>
            <p:nvPr/>
          </p:nvSpPr>
          <p:spPr>
            <a:xfrm>
              <a:off x="8916635" y="32723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Hexagon 171">
              <a:extLst>
                <a:ext uri="{FF2B5EF4-FFF2-40B4-BE49-F238E27FC236}">
                  <a16:creationId xmlns:a16="http://schemas.microsoft.com/office/drawing/2014/main" id="{3AE28AE3-EA5D-4DA7-B117-ADBEACD41281}"/>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Hexagon 172">
              <a:extLst>
                <a:ext uri="{FF2B5EF4-FFF2-40B4-BE49-F238E27FC236}">
                  <a16:creationId xmlns:a16="http://schemas.microsoft.com/office/drawing/2014/main" id="{ADCD6E3D-DE04-4554-A9C3-696CC75F2673}"/>
                </a:ext>
              </a:extLst>
            </p:cNvPr>
            <p:cNvSpPr/>
            <p:nvPr/>
          </p:nvSpPr>
          <p:spPr>
            <a:xfrm>
              <a:off x="8907135" y="506374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Hexagon 173">
              <a:extLst>
                <a:ext uri="{FF2B5EF4-FFF2-40B4-BE49-F238E27FC236}">
                  <a16:creationId xmlns:a16="http://schemas.microsoft.com/office/drawing/2014/main" id="{E5987E21-C6BD-4CB4-971A-7DC52F0CC887}"/>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Hexagon 174">
              <a:extLst>
                <a:ext uri="{FF2B5EF4-FFF2-40B4-BE49-F238E27FC236}">
                  <a16:creationId xmlns:a16="http://schemas.microsoft.com/office/drawing/2014/main" id="{F5DD4582-2612-43A4-A1C5-5FEAA33D20F4}"/>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Hexagon 175">
              <a:extLst>
                <a:ext uri="{FF2B5EF4-FFF2-40B4-BE49-F238E27FC236}">
                  <a16:creationId xmlns:a16="http://schemas.microsoft.com/office/drawing/2014/main" id="{CB1A6C05-8ACD-4859-8C0D-3BFC66B790BF}"/>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Hexagon 176">
              <a:extLst>
                <a:ext uri="{FF2B5EF4-FFF2-40B4-BE49-F238E27FC236}">
                  <a16:creationId xmlns:a16="http://schemas.microsoft.com/office/drawing/2014/main" id="{DAB58F63-1BD0-4DC0-B92F-478C0FDCCEA8}"/>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Hexagon 177">
              <a:extLst>
                <a:ext uri="{FF2B5EF4-FFF2-40B4-BE49-F238E27FC236}">
                  <a16:creationId xmlns:a16="http://schemas.microsoft.com/office/drawing/2014/main" id="{E41583DE-E6E5-48AB-885C-E1BCAE4EB594}"/>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Hexagon 178">
              <a:extLst>
                <a:ext uri="{FF2B5EF4-FFF2-40B4-BE49-F238E27FC236}">
                  <a16:creationId xmlns:a16="http://schemas.microsoft.com/office/drawing/2014/main" id="{D4F4E0CE-319D-4A2F-A3AC-D7346259510D}"/>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Hexagon 179">
              <a:extLst>
                <a:ext uri="{FF2B5EF4-FFF2-40B4-BE49-F238E27FC236}">
                  <a16:creationId xmlns:a16="http://schemas.microsoft.com/office/drawing/2014/main" id="{5573CD35-4CC7-4C2C-9DB0-8D8BA0C10A20}"/>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Hexagon 180">
              <a:extLst>
                <a:ext uri="{FF2B5EF4-FFF2-40B4-BE49-F238E27FC236}">
                  <a16:creationId xmlns:a16="http://schemas.microsoft.com/office/drawing/2014/main" id="{3F3C802C-8E0E-48E5-A74C-55DFA8B5647F}"/>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Hexagon 181">
              <a:extLst>
                <a:ext uri="{FF2B5EF4-FFF2-40B4-BE49-F238E27FC236}">
                  <a16:creationId xmlns:a16="http://schemas.microsoft.com/office/drawing/2014/main" id="{76DEF8EE-131C-4F9B-9D39-3508FEA86F69}"/>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Hexagon 182">
              <a:extLst>
                <a:ext uri="{FF2B5EF4-FFF2-40B4-BE49-F238E27FC236}">
                  <a16:creationId xmlns:a16="http://schemas.microsoft.com/office/drawing/2014/main" id="{3F0EFF4B-1EFF-458F-8124-80E2090AD437}"/>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Hexagon 183">
              <a:extLst>
                <a:ext uri="{FF2B5EF4-FFF2-40B4-BE49-F238E27FC236}">
                  <a16:creationId xmlns:a16="http://schemas.microsoft.com/office/drawing/2014/main" id="{2FCFCA5D-19E9-448A-9120-A45262329812}"/>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D94247B5-416E-4017-B5CF-44938ADBA974}"/>
              </a:ext>
            </a:extLst>
          </p:cNvPr>
          <p:cNvSpPr txBox="1"/>
          <p:nvPr/>
        </p:nvSpPr>
        <p:spPr>
          <a:xfrm>
            <a:off x="1645765" y="830082"/>
            <a:ext cx="9276199" cy="5078313"/>
          </a:xfrm>
          <a:prstGeom prst="rect">
            <a:avLst/>
          </a:prstGeom>
          <a:noFill/>
        </p:spPr>
        <p:txBody>
          <a:bodyPr wrap="square" rtlCol="0">
            <a:spAutoFit/>
          </a:bodyPr>
          <a:lstStyle/>
          <a:p>
            <a:r>
              <a:rPr lang="en-US" sz="3600" dirty="0">
                <a:latin typeface="Stencil" panose="040409050D0802020404" pitchFamily="82" charset="0"/>
              </a:rPr>
              <a:t>On the 13</a:t>
            </a:r>
            <a:r>
              <a:rPr lang="en-US" sz="3600" baseline="30000" dirty="0">
                <a:latin typeface="Stencil" panose="040409050D0802020404" pitchFamily="82" charset="0"/>
              </a:rPr>
              <a:t>th</a:t>
            </a:r>
            <a:r>
              <a:rPr lang="en-US" sz="3600" dirty="0">
                <a:latin typeface="Stencil" panose="040409050D0802020404" pitchFamily="82" charset="0"/>
              </a:rPr>
              <a:t> of November 1956, the U.S. Supreme Court upheld the decision of the lower court in</a:t>
            </a:r>
          </a:p>
          <a:p>
            <a:endParaRPr lang="en-US" sz="3600" dirty="0">
              <a:latin typeface="Stencil" panose="040409050D0802020404" pitchFamily="82" charset="0"/>
            </a:endParaRPr>
          </a:p>
          <a:p>
            <a:r>
              <a:rPr lang="en-US" sz="3600" dirty="0">
                <a:latin typeface="Stencil" panose="040409050D0802020404" pitchFamily="82" charset="0"/>
              </a:rPr>
              <a:t> 				</a:t>
            </a:r>
            <a:r>
              <a:rPr lang="en-US" sz="3600" i="1" dirty="0">
                <a:latin typeface="Stencil" panose="040409050D0802020404" pitchFamily="82" charset="0"/>
              </a:rPr>
              <a:t>Browder v Gayle </a:t>
            </a:r>
          </a:p>
          <a:p>
            <a:endParaRPr lang="en-US" sz="3600" i="1" dirty="0">
              <a:latin typeface="Stencil" panose="040409050D0802020404" pitchFamily="82" charset="0"/>
            </a:endParaRPr>
          </a:p>
          <a:p>
            <a:r>
              <a:rPr lang="en-US" sz="3600" dirty="0">
                <a:latin typeface="Stencil" panose="040409050D0802020404" pitchFamily="82" charset="0"/>
              </a:rPr>
              <a:t>And stated that indeed the Montgomery &amp; Alabama bus segregation was unconstitutional</a:t>
            </a:r>
          </a:p>
        </p:txBody>
      </p:sp>
      <p:pic>
        <p:nvPicPr>
          <p:cNvPr id="3" name="Martin and the members of 5">
            <a:hlinkClick r:id="" action="ppaction://media"/>
            <a:extLst>
              <a:ext uri="{FF2B5EF4-FFF2-40B4-BE49-F238E27FC236}">
                <a16:creationId xmlns:a16="http://schemas.microsoft.com/office/drawing/2014/main" id="{C58D3403-4F92-4FF6-B823-3D172E784A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3808" y="7054359"/>
            <a:ext cx="304800" cy="304800"/>
          </a:xfrm>
          <a:prstGeom prst="rect">
            <a:avLst/>
          </a:prstGeom>
        </p:spPr>
      </p:pic>
    </p:spTree>
    <p:extLst>
      <p:ext uri="{BB962C8B-B14F-4D97-AF65-F5344CB8AC3E}">
        <p14:creationId xmlns:p14="http://schemas.microsoft.com/office/powerpoint/2010/main" val="1632892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8987">
        <p159:morph option="byObject"/>
      </p:transition>
    </mc:Choice>
    <mc:Fallback xmlns="">
      <p:transition spd="slow" advTm="189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18846"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CD62E267-C81C-4E26-906A-6D5F3FD29225}"/>
              </a:ext>
            </a:extLst>
          </p:cNvPr>
          <p:cNvGrpSpPr/>
          <p:nvPr/>
        </p:nvGrpSpPr>
        <p:grpSpPr>
          <a:xfrm rot="3849162" flipH="1">
            <a:off x="5653876" y="-1306156"/>
            <a:ext cx="4812346" cy="6510620"/>
            <a:chOff x="5929530" y="-1388036"/>
            <a:chExt cx="6262470" cy="8793070"/>
          </a:xfrm>
          <a:solidFill>
            <a:schemeClr val="bg2"/>
          </a:solidFill>
        </p:grpSpPr>
        <p:sp>
          <p:nvSpPr>
            <p:cNvPr id="60" name="Hexagon 59">
              <a:extLst>
                <a:ext uri="{FF2B5EF4-FFF2-40B4-BE49-F238E27FC236}">
                  <a16:creationId xmlns:a16="http://schemas.microsoft.com/office/drawing/2014/main" id="{B9EB2E05-E132-41F1-A51D-68C79A1E1A78}"/>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a:extLst>
                <a:ext uri="{FF2B5EF4-FFF2-40B4-BE49-F238E27FC236}">
                  <a16:creationId xmlns:a16="http://schemas.microsoft.com/office/drawing/2014/main" id="{550EAD72-C875-4439-8AA8-FA877FD36802}"/>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a:extLst>
                <a:ext uri="{FF2B5EF4-FFF2-40B4-BE49-F238E27FC236}">
                  <a16:creationId xmlns:a16="http://schemas.microsoft.com/office/drawing/2014/main" id="{47E36B5F-3213-4A1D-BEF9-952F642ABE36}"/>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a:extLst>
                <a:ext uri="{FF2B5EF4-FFF2-40B4-BE49-F238E27FC236}">
                  <a16:creationId xmlns:a16="http://schemas.microsoft.com/office/drawing/2014/main" id="{BBB546C8-5262-4990-AD5D-816AEEB24C8B}"/>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a:extLst>
                <a:ext uri="{FF2B5EF4-FFF2-40B4-BE49-F238E27FC236}">
                  <a16:creationId xmlns:a16="http://schemas.microsoft.com/office/drawing/2014/main" id="{EE3E066D-1586-4E23-B7EE-1575E7FB1AE3}"/>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a:extLst>
                <a:ext uri="{FF2B5EF4-FFF2-40B4-BE49-F238E27FC236}">
                  <a16:creationId xmlns:a16="http://schemas.microsoft.com/office/drawing/2014/main" id="{26069057-E95E-4F48-9735-0DF1E20503C8}"/>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a:extLst>
                <a:ext uri="{FF2B5EF4-FFF2-40B4-BE49-F238E27FC236}">
                  <a16:creationId xmlns:a16="http://schemas.microsoft.com/office/drawing/2014/main" id="{38551936-AADD-49FD-99B0-F71BE6566792}"/>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a:extLst>
                <a:ext uri="{FF2B5EF4-FFF2-40B4-BE49-F238E27FC236}">
                  <a16:creationId xmlns:a16="http://schemas.microsoft.com/office/drawing/2014/main" id="{2AE5B17F-598B-48F8-B12B-531A3BF254A8}"/>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a:extLst>
                <a:ext uri="{FF2B5EF4-FFF2-40B4-BE49-F238E27FC236}">
                  <a16:creationId xmlns:a16="http://schemas.microsoft.com/office/drawing/2014/main" id="{BFD14FE8-B85D-4F41-9D22-5A0D9CEE85F5}"/>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a:extLst>
                <a:ext uri="{FF2B5EF4-FFF2-40B4-BE49-F238E27FC236}">
                  <a16:creationId xmlns:a16="http://schemas.microsoft.com/office/drawing/2014/main" id="{5605ADAB-1816-423A-A3EA-A7AB5535B649}"/>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a:extLst>
                <a:ext uri="{FF2B5EF4-FFF2-40B4-BE49-F238E27FC236}">
                  <a16:creationId xmlns:a16="http://schemas.microsoft.com/office/drawing/2014/main" id="{6642D635-E923-41CC-A3E6-F6057F68EDF7}"/>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a:extLst>
                <a:ext uri="{FF2B5EF4-FFF2-40B4-BE49-F238E27FC236}">
                  <a16:creationId xmlns:a16="http://schemas.microsoft.com/office/drawing/2014/main" id="{0F107B59-ABFB-4AF6-99DC-05801F65E859}"/>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a:extLst>
                <a:ext uri="{FF2B5EF4-FFF2-40B4-BE49-F238E27FC236}">
                  <a16:creationId xmlns:a16="http://schemas.microsoft.com/office/drawing/2014/main" id="{9AEDDA3F-7036-47AC-BDD6-3D92982E2BF1}"/>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Hexagon 72">
              <a:extLst>
                <a:ext uri="{FF2B5EF4-FFF2-40B4-BE49-F238E27FC236}">
                  <a16:creationId xmlns:a16="http://schemas.microsoft.com/office/drawing/2014/main" id="{CBF04333-DD75-4880-ADCF-99E1F8500F41}"/>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Hexagon 73">
              <a:extLst>
                <a:ext uri="{FF2B5EF4-FFF2-40B4-BE49-F238E27FC236}">
                  <a16:creationId xmlns:a16="http://schemas.microsoft.com/office/drawing/2014/main" id="{78CB0819-0286-440E-AE5F-BC951EA69029}"/>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Hexagon 74">
              <a:extLst>
                <a:ext uri="{FF2B5EF4-FFF2-40B4-BE49-F238E27FC236}">
                  <a16:creationId xmlns:a16="http://schemas.microsoft.com/office/drawing/2014/main" id="{4CB70430-EDBA-4CEE-8A36-8E5B038A7640}"/>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Hexagon 93">
              <a:extLst>
                <a:ext uri="{FF2B5EF4-FFF2-40B4-BE49-F238E27FC236}">
                  <a16:creationId xmlns:a16="http://schemas.microsoft.com/office/drawing/2014/main" id="{9D72DCD7-C12D-422B-990F-769C13DF184D}"/>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 name="Group 94">
            <a:extLst>
              <a:ext uri="{FF2B5EF4-FFF2-40B4-BE49-F238E27FC236}">
                <a16:creationId xmlns:a16="http://schemas.microsoft.com/office/drawing/2014/main" id="{1E10E66C-AECB-4621-8580-3BBA3555B572}"/>
              </a:ext>
            </a:extLst>
          </p:cNvPr>
          <p:cNvGrpSpPr/>
          <p:nvPr/>
        </p:nvGrpSpPr>
        <p:grpSpPr>
          <a:xfrm rot="14565268" flipH="1">
            <a:off x="7064245" y="3117945"/>
            <a:ext cx="4812346" cy="6510620"/>
            <a:chOff x="5929530" y="-1388036"/>
            <a:chExt cx="6262470" cy="8793070"/>
          </a:xfrm>
          <a:solidFill>
            <a:schemeClr val="bg2"/>
          </a:solidFill>
        </p:grpSpPr>
        <p:sp>
          <p:nvSpPr>
            <p:cNvPr id="96" name="Hexagon 95">
              <a:extLst>
                <a:ext uri="{FF2B5EF4-FFF2-40B4-BE49-F238E27FC236}">
                  <a16:creationId xmlns:a16="http://schemas.microsoft.com/office/drawing/2014/main" id="{E567CCC7-56FD-43D7-81F9-F34927407A7C}"/>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90400266-57A2-4121-97DC-3E64808491AF}"/>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BEC9AEEC-22D4-41A7-BA13-A82E10F95CEC}"/>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Hexagon 98">
              <a:extLst>
                <a:ext uri="{FF2B5EF4-FFF2-40B4-BE49-F238E27FC236}">
                  <a16:creationId xmlns:a16="http://schemas.microsoft.com/office/drawing/2014/main" id="{C01B45C8-F0EF-450B-A11F-7ED3458A93E1}"/>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8E404127-052C-4023-AC0B-A1F152F34D7E}"/>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DA2CE70D-1AD7-4C5A-9FD0-E5C5BC503F64}"/>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Hexagon 101">
              <a:extLst>
                <a:ext uri="{FF2B5EF4-FFF2-40B4-BE49-F238E27FC236}">
                  <a16:creationId xmlns:a16="http://schemas.microsoft.com/office/drawing/2014/main" id="{788E76FC-21BD-4F32-A865-2D30B308C0C6}"/>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Hexagon 102">
              <a:extLst>
                <a:ext uri="{FF2B5EF4-FFF2-40B4-BE49-F238E27FC236}">
                  <a16:creationId xmlns:a16="http://schemas.microsoft.com/office/drawing/2014/main" id="{D91C9C5A-1507-46E5-8369-27AEA56D1D7A}"/>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Hexagon 103">
              <a:extLst>
                <a:ext uri="{FF2B5EF4-FFF2-40B4-BE49-F238E27FC236}">
                  <a16:creationId xmlns:a16="http://schemas.microsoft.com/office/drawing/2014/main" id="{9278DEB3-D98C-416D-A434-86D99187CE7A}"/>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498B6A7-EC3E-4125-8DDB-817FF291333F}"/>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46A5C587-7A8B-4748-9ABF-C2B5416E69E1}"/>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5510EF80-C46F-43FB-AAD0-F4DE2B4263FB}"/>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Hexagon 107">
              <a:extLst>
                <a:ext uri="{FF2B5EF4-FFF2-40B4-BE49-F238E27FC236}">
                  <a16:creationId xmlns:a16="http://schemas.microsoft.com/office/drawing/2014/main" id="{2405F37F-62A7-445B-91EA-4C0F691BE786}"/>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A380E1F1-FCBB-4EEC-8C0C-D894B97D9320}"/>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ACDFF88A-F617-4578-B33B-28885F7712FF}"/>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Hexagon 110">
              <a:extLst>
                <a:ext uri="{FF2B5EF4-FFF2-40B4-BE49-F238E27FC236}">
                  <a16:creationId xmlns:a16="http://schemas.microsoft.com/office/drawing/2014/main" id="{D2A52742-4CE3-4C4C-86E9-9B8A0E569042}"/>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Hexagon 111">
              <a:extLst>
                <a:ext uri="{FF2B5EF4-FFF2-40B4-BE49-F238E27FC236}">
                  <a16:creationId xmlns:a16="http://schemas.microsoft.com/office/drawing/2014/main" id="{3B256A02-E378-4893-B493-7C54B7CCF30D}"/>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 name="Group 112">
            <a:extLst>
              <a:ext uri="{FF2B5EF4-FFF2-40B4-BE49-F238E27FC236}">
                <a16:creationId xmlns:a16="http://schemas.microsoft.com/office/drawing/2014/main" id="{5A168DE6-3090-428E-9BB1-A4D9FD695841}"/>
              </a:ext>
            </a:extLst>
          </p:cNvPr>
          <p:cNvGrpSpPr/>
          <p:nvPr/>
        </p:nvGrpSpPr>
        <p:grpSpPr>
          <a:xfrm rot="4371755" flipH="1">
            <a:off x="863170" y="2947617"/>
            <a:ext cx="4827850" cy="7072611"/>
            <a:chOff x="5929530" y="-2147046"/>
            <a:chExt cx="6282646" cy="9552080"/>
          </a:xfrm>
          <a:solidFill>
            <a:schemeClr val="bg2"/>
          </a:solidFill>
        </p:grpSpPr>
        <p:sp>
          <p:nvSpPr>
            <p:cNvPr id="114" name="Hexagon 113">
              <a:extLst>
                <a:ext uri="{FF2B5EF4-FFF2-40B4-BE49-F238E27FC236}">
                  <a16:creationId xmlns:a16="http://schemas.microsoft.com/office/drawing/2014/main" id="{2BB098A4-AA17-40D8-9799-26D78D592395}"/>
                </a:ext>
              </a:extLst>
            </p:cNvPr>
            <p:cNvSpPr/>
            <p:nvPr/>
          </p:nvSpPr>
          <p:spPr>
            <a:xfrm>
              <a:off x="10431502" y="-99312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Hexagon 114">
              <a:extLst>
                <a:ext uri="{FF2B5EF4-FFF2-40B4-BE49-F238E27FC236}">
                  <a16:creationId xmlns:a16="http://schemas.microsoft.com/office/drawing/2014/main" id="{3FEFA233-30A8-4E9F-8E85-16409C2A1D3A}"/>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Hexagon 115">
              <a:extLst>
                <a:ext uri="{FF2B5EF4-FFF2-40B4-BE49-F238E27FC236}">
                  <a16:creationId xmlns:a16="http://schemas.microsoft.com/office/drawing/2014/main" id="{5E6A4723-80E4-48CC-A682-DAA572B4CF76}"/>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Hexagon 116">
              <a:extLst>
                <a:ext uri="{FF2B5EF4-FFF2-40B4-BE49-F238E27FC236}">
                  <a16:creationId xmlns:a16="http://schemas.microsoft.com/office/drawing/2014/main" id="{B6B372F6-2649-43E0-BBD6-6618C1009959}"/>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Hexagon 117">
              <a:extLst>
                <a:ext uri="{FF2B5EF4-FFF2-40B4-BE49-F238E27FC236}">
                  <a16:creationId xmlns:a16="http://schemas.microsoft.com/office/drawing/2014/main" id="{31F4F610-93ED-481E-827C-4397D91F516B}"/>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Hexagon 118">
              <a:extLst>
                <a:ext uri="{FF2B5EF4-FFF2-40B4-BE49-F238E27FC236}">
                  <a16:creationId xmlns:a16="http://schemas.microsoft.com/office/drawing/2014/main" id="{5CD744E3-D4A9-470D-B68E-73E0F4BB548A}"/>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Hexagon 119">
              <a:extLst>
                <a:ext uri="{FF2B5EF4-FFF2-40B4-BE49-F238E27FC236}">
                  <a16:creationId xmlns:a16="http://schemas.microsoft.com/office/drawing/2014/main" id="{CC50FC35-B147-4B2A-9419-29216B064FA5}"/>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Hexagon 120">
              <a:extLst>
                <a:ext uri="{FF2B5EF4-FFF2-40B4-BE49-F238E27FC236}">
                  <a16:creationId xmlns:a16="http://schemas.microsoft.com/office/drawing/2014/main" id="{D16D6F23-6D93-40A8-A1D3-F7D89E8909D8}"/>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Hexagon 121">
              <a:extLst>
                <a:ext uri="{FF2B5EF4-FFF2-40B4-BE49-F238E27FC236}">
                  <a16:creationId xmlns:a16="http://schemas.microsoft.com/office/drawing/2014/main" id="{0749700D-B63C-4BDA-983E-124556F0ACE7}"/>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Hexagon 122">
              <a:extLst>
                <a:ext uri="{FF2B5EF4-FFF2-40B4-BE49-F238E27FC236}">
                  <a16:creationId xmlns:a16="http://schemas.microsoft.com/office/drawing/2014/main" id="{3B94B95B-E85F-4EFD-ACB2-38DE2AFA0CDA}"/>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Hexagon 123">
              <a:extLst>
                <a:ext uri="{FF2B5EF4-FFF2-40B4-BE49-F238E27FC236}">
                  <a16:creationId xmlns:a16="http://schemas.microsoft.com/office/drawing/2014/main" id="{DB54166C-FEFC-4986-A8E1-47898ED55B06}"/>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Hexagon 124">
              <a:extLst>
                <a:ext uri="{FF2B5EF4-FFF2-40B4-BE49-F238E27FC236}">
                  <a16:creationId xmlns:a16="http://schemas.microsoft.com/office/drawing/2014/main" id="{3DC2285B-BCDC-4A70-8514-8E85A99EA864}"/>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Hexagon 125">
              <a:extLst>
                <a:ext uri="{FF2B5EF4-FFF2-40B4-BE49-F238E27FC236}">
                  <a16:creationId xmlns:a16="http://schemas.microsoft.com/office/drawing/2014/main" id="{B9A1DC90-5E00-40E1-B6F3-A4ABC4A721DB}"/>
                </a:ext>
              </a:extLst>
            </p:cNvPr>
            <p:cNvSpPr/>
            <p:nvPr/>
          </p:nvSpPr>
          <p:spPr>
            <a:xfrm>
              <a:off x="9028137" y="-214704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Hexagon 126">
              <a:extLst>
                <a:ext uri="{FF2B5EF4-FFF2-40B4-BE49-F238E27FC236}">
                  <a16:creationId xmlns:a16="http://schemas.microsoft.com/office/drawing/2014/main" id="{3795B62E-6049-45DE-AB96-A6E5A9F5AFCB}"/>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Hexagon 127">
              <a:extLst>
                <a:ext uri="{FF2B5EF4-FFF2-40B4-BE49-F238E27FC236}">
                  <a16:creationId xmlns:a16="http://schemas.microsoft.com/office/drawing/2014/main" id="{5A0B7080-D1F5-46C7-B259-A80BBBF4BCD6}"/>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Hexagon 128">
              <a:extLst>
                <a:ext uri="{FF2B5EF4-FFF2-40B4-BE49-F238E27FC236}">
                  <a16:creationId xmlns:a16="http://schemas.microsoft.com/office/drawing/2014/main" id="{A7FBF1BA-2546-4DE6-B9C0-E259288D09EC}"/>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Hexagon 129">
              <a:extLst>
                <a:ext uri="{FF2B5EF4-FFF2-40B4-BE49-F238E27FC236}">
                  <a16:creationId xmlns:a16="http://schemas.microsoft.com/office/drawing/2014/main" id="{EC56FF3F-8740-4CFC-8ACF-5F6672542DC6}"/>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1" name="Group 130">
            <a:extLst>
              <a:ext uri="{FF2B5EF4-FFF2-40B4-BE49-F238E27FC236}">
                <a16:creationId xmlns:a16="http://schemas.microsoft.com/office/drawing/2014/main" id="{3DA9662B-D35F-43E1-B4AA-9E29EB099DB7}"/>
              </a:ext>
            </a:extLst>
          </p:cNvPr>
          <p:cNvGrpSpPr/>
          <p:nvPr/>
        </p:nvGrpSpPr>
        <p:grpSpPr>
          <a:xfrm rot="7585703" flipH="1">
            <a:off x="478921" y="-1036543"/>
            <a:ext cx="4812346" cy="6510620"/>
            <a:chOff x="5929530" y="-1388036"/>
            <a:chExt cx="6262470" cy="8793070"/>
          </a:xfrm>
          <a:solidFill>
            <a:schemeClr val="bg2"/>
          </a:solidFill>
        </p:grpSpPr>
        <p:sp>
          <p:nvSpPr>
            <p:cNvPr id="132" name="Hexagon 131">
              <a:extLst>
                <a:ext uri="{FF2B5EF4-FFF2-40B4-BE49-F238E27FC236}">
                  <a16:creationId xmlns:a16="http://schemas.microsoft.com/office/drawing/2014/main" id="{C986CF15-9FF4-45F7-AB3D-9F370C7CBB9C}"/>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Hexagon 132">
              <a:extLst>
                <a:ext uri="{FF2B5EF4-FFF2-40B4-BE49-F238E27FC236}">
                  <a16:creationId xmlns:a16="http://schemas.microsoft.com/office/drawing/2014/main" id="{7CDF00A2-7C61-42AF-BB02-6083AD8C3E09}"/>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Hexagon 133">
              <a:extLst>
                <a:ext uri="{FF2B5EF4-FFF2-40B4-BE49-F238E27FC236}">
                  <a16:creationId xmlns:a16="http://schemas.microsoft.com/office/drawing/2014/main" id="{5BAD349D-32C6-4991-9508-D1C0C5CAFE7D}"/>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Hexagon 134">
              <a:extLst>
                <a:ext uri="{FF2B5EF4-FFF2-40B4-BE49-F238E27FC236}">
                  <a16:creationId xmlns:a16="http://schemas.microsoft.com/office/drawing/2014/main" id="{B499B6EC-E34B-4F74-B420-0448A452A729}"/>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Hexagon 135">
              <a:extLst>
                <a:ext uri="{FF2B5EF4-FFF2-40B4-BE49-F238E27FC236}">
                  <a16:creationId xmlns:a16="http://schemas.microsoft.com/office/drawing/2014/main" id="{9AC7AE28-ECFC-4572-A71E-0BBDA727E008}"/>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Hexagon 136">
              <a:extLst>
                <a:ext uri="{FF2B5EF4-FFF2-40B4-BE49-F238E27FC236}">
                  <a16:creationId xmlns:a16="http://schemas.microsoft.com/office/drawing/2014/main" id="{298088B6-E8A7-45A9-9190-E1E5A0BE0A09}"/>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Hexagon 137">
              <a:extLst>
                <a:ext uri="{FF2B5EF4-FFF2-40B4-BE49-F238E27FC236}">
                  <a16:creationId xmlns:a16="http://schemas.microsoft.com/office/drawing/2014/main" id="{E6315107-5902-42D2-BEAA-91D365B06EB6}"/>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Hexagon 138">
              <a:extLst>
                <a:ext uri="{FF2B5EF4-FFF2-40B4-BE49-F238E27FC236}">
                  <a16:creationId xmlns:a16="http://schemas.microsoft.com/office/drawing/2014/main" id="{CC404141-CFB6-49A9-B622-32EE2F1D3391}"/>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Hexagon 139">
              <a:extLst>
                <a:ext uri="{FF2B5EF4-FFF2-40B4-BE49-F238E27FC236}">
                  <a16:creationId xmlns:a16="http://schemas.microsoft.com/office/drawing/2014/main" id="{C00A35C0-4199-4F6D-A741-152DD584E199}"/>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Hexagon 140">
              <a:extLst>
                <a:ext uri="{FF2B5EF4-FFF2-40B4-BE49-F238E27FC236}">
                  <a16:creationId xmlns:a16="http://schemas.microsoft.com/office/drawing/2014/main" id="{BE51683F-9607-46A2-BD15-259ED9613212}"/>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Hexagon 141">
              <a:extLst>
                <a:ext uri="{FF2B5EF4-FFF2-40B4-BE49-F238E27FC236}">
                  <a16:creationId xmlns:a16="http://schemas.microsoft.com/office/drawing/2014/main" id="{7003233D-552A-488D-9A83-BD16168BA78A}"/>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Hexagon 142">
              <a:extLst>
                <a:ext uri="{FF2B5EF4-FFF2-40B4-BE49-F238E27FC236}">
                  <a16:creationId xmlns:a16="http://schemas.microsoft.com/office/drawing/2014/main" id="{5A2B4E03-988E-4A11-8D97-7410F67F6883}"/>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Hexagon 143">
              <a:extLst>
                <a:ext uri="{FF2B5EF4-FFF2-40B4-BE49-F238E27FC236}">
                  <a16:creationId xmlns:a16="http://schemas.microsoft.com/office/drawing/2014/main" id="{BCE924DB-F929-4C6F-BDF4-0EB103B02A65}"/>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Hexagon 144">
              <a:extLst>
                <a:ext uri="{FF2B5EF4-FFF2-40B4-BE49-F238E27FC236}">
                  <a16:creationId xmlns:a16="http://schemas.microsoft.com/office/drawing/2014/main" id="{6840401A-3B26-4CC7-B57C-12140CF64FE4}"/>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Hexagon 145">
              <a:extLst>
                <a:ext uri="{FF2B5EF4-FFF2-40B4-BE49-F238E27FC236}">
                  <a16:creationId xmlns:a16="http://schemas.microsoft.com/office/drawing/2014/main" id="{84C7D899-6C54-4007-B084-2BF5EC09A40B}"/>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Hexagon 146">
              <a:extLst>
                <a:ext uri="{FF2B5EF4-FFF2-40B4-BE49-F238E27FC236}">
                  <a16:creationId xmlns:a16="http://schemas.microsoft.com/office/drawing/2014/main" id="{8AE85450-3C34-4C4B-A149-BCA7CDAC84DF}"/>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Hexagon 147">
              <a:extLst>
                <a:ext uri="{FF2B5EF4-FFF2-40B4-BE49-F238E27FC236}">
                  <a16:creationId xmlns:a16="http://schemas.microsoft.com/office/drawing/2014/main" id="{F35B49AC-A5BB-41CE-8358-A5546E3A6A22}"/>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933A3087-3548-43DC-AF9A-73A4BF1C8F9F}"/>
              </a:ext>
            </a:extLst>
          </p:cNvPr>
          <p:cNvSpPr txBox="1"/>
          <p:nvPr/>
        </p:nvSpPr>
        <p:spPr>
          <a:xfrm>
            <a:off x="2516288" y="1697162"/>
            <a:ext cx="8001645" cy="4524315"/>
          </a:xfrm>
          <a:prstGeom prst="rect">
            <a:avLst/>
          </a:prstGeom>
          <a:noFill/>
        </p:spPr>
        <p:txBody>
          <a:bodyPr wrap="square" rtlCol="0">
            <a:spAutoFit/>
          </a:bodyPr>
          <a:lstStyle/>
          <a:p>
            <a:r>
              <a:rPr lang="en-US" sz="3600" dirty="0">
                <a:latin typeface="Stencil" panose="040409050D0802020404" pitchFamily="82" charset="0"/>
              </a:rPr>
              <a:t>On the 17</a:t>
            </a:r>
            <a:r>
              <a:rPr lang="en-US" sz="3600" baseline="30000" dirty="0">
                <a:latin typeface="Stencil" panose="040409050D0802020404" pitchFamily="82" charset="0"/>
              </a:rPr>
              <a:t>th</a:t>
            </a:r>
            <a:r>
              <a:rPr lang="en-US" sz="3600" dirty="0">
                <a:latin typeface="Stencil" panose="040409050D0802020404" pitchFamily="82" charset="0"/>
              </a:rPr>
              <a:t> of May 1957, a few months after the desegregation of Montgomery city buses. Martin was invited to give his first national lecture titled </a:t>
            </a:r>
          </a:p>
          <a:p>
            <a:pPr algn="ctr"/>
            <a:endParaRPr lang="en-US" sz="3600" i="1" dirty="0">
              <a:latin typeface="Stencil" panose="040409050D0802020404" pitchFamily="82" charset="0"/>
            </a:endParaRPr>
          </a:p>
          <a:p>
            <a:pPr algn="ctr"/>
            <a:r>
              <a:rPr lang="en-US" sz="3600" i="1" dirty="0">
                <a:latin typeface="Stencil" panose="040409050D0802020404" pitchFamily="82" charset="0"/>
              </a:rPr>
              <a:t>‘give us the ballot’</a:t>
            </a:r>
          </a:p>
        </p:txBody>
      </p:sp>
      <p:pic>
        <p:nvPicPr>
          <p:cNvPr id="76" name="Graphic 75" descr="Handshake with solid fill">
            <a:extLst>
              <a:ext uri="{FF2B5EF4-FFF2-40B4-BE49-F238E27FC236}">
                <a16:creationId xmlns:a16="http://schemas.microsoft.com/office/drawing/2014/main" id="{4135E233-F4D5-42AB-981B-8BEB7DB193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68052" y="9111440"/>
            <a:ext cx="2096305" cy="2096305"/>
          </a:xfrm>
          <a:prstGeom prst="rect">
            <a:avLst/>
          </a:prstGeom>
        </p:spPr>
      </p:pic>
      <p:pic>
        <p:nvPicPr>
          <p:cNvPr id="77" name="Graphic 76" descr="Employee badge with solid fill">
            <a:extLst>
              <a:ext uri="{FF2B5EF4-FFF2-40B4-BE49-F238E27FC236}">
                <a16:creationId xmlns:a16="http://schemas.microsoft.com/office/drawing/2014/main" id="{7076B3F6-F0D5-4318-9333-2E135659BA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70282" y="9218913"/>
            <a:ext cx="1881357" cy="1881357"/>
          </a:xfrm>
          <a:prstGeom prst="rect">
            <a:avLst/>
          </a:prstGeom>
        </p:spPr>
      </p:pic>
      <p:pic>
        <p:nvPicPr>
          <p:cNvPr id="3" name="On the 17th of May 1957 1">
            <a:hlinkClick r:id="" action="ppaction://media"/>
            <a:extLst>
              <a:ext uri="{FF2B5EF4-FFF2-40B4-BE49-F238E27FC236}">
                <a16:creationId xmlns:a16="http://schemas.microsoft.com/office/drawing/2014/main" id="{F138FFC8-32D7-4C43-96F6-FD392BAA01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654658" y="178706"/>
            <a:ext cx="304800" cy="304800"/>
          </a:xfrm>
          <a:prstGeom prst="rect">
            <a:avLst/>
          </a:prstGeom>
        </p:spPr>
      </p:pic>
    </p:spTree>
    <p:extLst>
      <p:ext uri="{BB962C8B-B14F-4D97-AF65-F5344CB8AC3E}">
        <p14:creationId xmlns:p14="http://schemas.microsoft.com/office/powerpoint/2010/main" val="3060282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599">
        <p159:morph option="byObject"/>
      </p:transition>
    </mc:Choice>
    <mc:Fallback xmlns="">
      <p:transition spd="slow" advTm="11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11599"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CD62E267-C81C-4E26-906A-6D5F3FD29225}"/>
              </a:ext>
            </a:extLst>
          </p:cNvPr>
          <p:cNvGrpSpPr/>
          <p:nvPr/>
        </p:nvGrpSpPr>
        <p:grpSpPr>
          <a:xfrm rot="3849162" flipH="1">
            <a:off x="9151466" y="-3246515"/>
            <a:ext cx="4812346" cy="6510620"/>
            <a:chOff x="5929530" y="-1388036"/>
            <a:chExt cx="6262470" cy="8793070"/>
          </a:xfrm>
          <a:solidFill>
            <a:schemeClr val="bg2"/>
          </a:solidFill>
        </p:grpSpPr>
        <p:sp>
          <p:nvSpPr>
            <p:cNvPr id="60" name="Hexagon 59">
              <a:extLst>
                <a:ext uri="{FF2B5EF4-FFF2-40B4-BE49-F238E27FC236}">
                  <a16:creationId xmlns:a16="http://schemas.microsoft.com/office/drawing/2014/main" id="{B9EB2E05-E132-41F1-A51D-68C79A1E1A78}"/>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a:extLst>
                <a:ext uri="{FF2B5EF4-FFF2-40B4-BE49-F238E27FC236}">
                  <a16:creationId xmlns:a16="http://schemas.microsoft.com/office/drawing/2014/main" id="{550EAD72-C875-4439-8AA8-FA877FD36802}"/>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a:extLst>
                <a:ext uri="{FF2B5EF4-FFF2-40B4-BE49-F238E27FC236}">
                  <a16:creationId xmlns:a16="http://schemas.microsoft.com/office/drawing/2014/main" id="{47E36B5F-3213-4A1D-BEF9-952F642ABE36}"/>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a:extLst>
                <a:ext uri="{FF2B5EF4-FFF2-40B4-BE49-F238E27FC236}">
                  <a16:creationId xmlns:a16="http://schemas.microsoft.com/office/drawing/2014/main" id="{BBB546C8-5262-4990-AD5D-816AEEB24C8B}"/>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a:extLst>
                <a:ext uri="{FF2B5EF4-FFF2-40B4-BE49-F238E27FC236}">
                  <a16:creationId xmlns:a16="http://schemas.microsoft.com/office/drawing/2014/main" id="{EE3E066D-1586-4E23-B7EE-1575E7FB1AE3}"/>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a:extLst>
                <a:ext uri="{FF2B5EF4-FFF2-40B4-BE49-F238E27FC236}">
                  <a16:creationId xmlns:a16="http://schemas.microsoft.com/office/drawing/2014/main" id="{26069057-E95E-4F48-9735-0DF1E20503C8}"/>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a:extLst>
                <a:ext uri="{FF2B5EF4-FFF2-40B4-BE49-F238E27FC236}">
                  <a16:creationId xmlns:a16="http://schemas.microsoft.com/office/drawing/2014/main" id="{38551936-AADD-49FD-99B0-F71BE6566792}"/>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a:extLst>
                <a:ext uri="{FF2B5EF4-FFF2-40B4-BE49-F238E27FC236}">
                  <a16:creationId xmlns:a16="http://schemas.microsoft.com/office/drawing/2014/main" id="{2AE5B17F-598B-48F8-B12B-531A3BF254A8}"/>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a:extLst>
                <a:ext uri="{FF2B5EF4-FFF2-40B4-BE49-F238E27FC236}">
                  <a16:creationId xmlns:a16="http://schemas.microsoft.com/office/drawing/2014/main" id="{BFD14FE8-B85D-4F41-9D22-5A0D9CEE85F5}"/>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a:extLst>
                <a:ext uri="{FF2B5EF4-FFF2-40B4-BE49-F238E27FC236}">
                  <a16:creationId xmlns:a16="http://schemas.microsoft.com/office/drawing/2014/main" id="{5605ADAB-1816-423A-A3EA-A7AB5535B649}"/>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a:extLst>
                <a:ext uri="{FF2B5EF4-FFF2-40B4-BE49-F238E27FC236}">
                  <a16:creationId xmlns:a16="http://schemas.microsoft.com/office/drawing/2014/main" id="{6642D635-E923-41CC-A3E6-F6057F68EDF7}"/>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a:extLst>
                <a:ext uri="{FF2B5EF4-FFF2-40B4-BE49-F238E27FC236}">
                  <a16:creationId xmlns:a16="http://schemas.microsoft.com/office/drawing/2014/main" id="{0F107B59-ABFB-4AF6-99DC-05801F65E859}"/>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a:extLst>
                <a:ext uri="{FF2B5EF4-FFF2-40B4-BE49-F238E27FC236}">
                  <a16:creationId xmlns:a16="http://schemas.microsoft.com/office/drawing/2014/main" id="{9AEDDA3F-7036-47AC-BDD6-3D92982E2BF1}"/>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Hexagon 72">
              <a:extLst>
                <a:ext uri="{FF2B5EF4-FFF2-40B4-BE49-F238E27FC236}">
                  <a16:creationId xmlns:a16="http://schemas.microsoft.com/office/drawing/2014/main" id="{CBF04333-DD75-4880-ADCF-99E1F8500F41}"/>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Hexagon 73">
              <a:extLst>
                <a:ext uri="{FF2B5EF4-FFF2-40B4-BE49-F238E27FC236}">
                  <a16:creationId xmlns:a16="http://schemas.microsoft.com/office/drawing/2014/main" id="{78CB0819-0286-440E-AE5F-BC951EA69029}"/>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Hexagon 74">
              <a:extLst>
                <a:ext uri="{FF2B5EF4-FFF2-40B4-BE49-F238E27FC236}">
                  <a16:creationId xmlns:a16="http://schemas.microsoft.com/office/drawing/2014/main" id="{4CB70430-EDBA-4CEE-8A36-8E5B038A7640}"/>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Hexagon 93">
              <a:extLst>
                <a:ext uri="{FF2B5EF4-FFF2-40B4-BE49-F238E27FC236}">
                  <a16:creationId xmlns:a16="http://schemas.microsoft.com/office/drawing/2014/main" id="{9D72DCD7-C12D-422B-990F-769C13DF184D}"/>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 name="Group 94">
            <a:extLst>
              <a:ext uri="{FF2B5EF4-FFF2-40B4-BE49-F238E27FC236}">
                <a16:creationId xmlns:a16="http://schemas.microsoft.com/office/drawing/2014/main" id="{1E10E66C-AECB-4621-8580-3BBA3555B572}"/>
              </a:ext>
            </a:extLst>
          </p:cNvPr>
          <p:cNvGrpSpPr/>
          <p:nvPr/>
        </p:nvGrpSpPr>
        <p:grpSpPr>
          <a:xfrm rot="17593302" flipH="1">
            <a:off x="9315744" y="3054121"/>
            <a:ext cx="4812346" cy="6510620"/>
            <a:chOff x="5929530" y="-1388036"/>
            <a:chExt cx="6262470" cy="8793070"/>
          </a:xfrm>
          <a:solidFill>
            <a:schemeClr val="bg2"/>
          </a:solidFill>
        </p:grpSpPr>
        <p:sp>
          <p:nvSpPr>
            <p:cNvPr id="96" name="Hexagon 95">
              <a:extLst>
                <a:ext uri="{FF2B5EF4-FFF2-40B4-BE49-F238E27FC236}">
                  <a16:creationId xmlns:a16="http://schemas.microsoft.com/office/drawing/2014/main" id="{E567CCC7-56FD-43D7-81F9-F34927407A7C}"/>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a:extLst>
                <a:ext uri="{FF2B5EF4-FFF2-40B4-BE49-F238E27FC236}">
                  <a16:creationId xmlns:a16="http://schemas.microsoft.com/office/drawing/2014/main" id="{90400266-57A2-4121-97DC-3E64808491AF}"/>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a:extLst>
                <a:ext uri="{FF2B5EF4-FFF2-40B4-BE49-F238E27FC236}">
                  <a16:creationId xmlns:a16="http://schemas.microsoft.com/office/drawing/2014/main" id="{BEC9AEEC-22D4-41A7-BA13-A82E10F95CEC}"/>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Hexagon 98">
              <a:extLst>
                <a:ext uri="{FF2B5EF4-FFF2-40B4-BE49-F238E27FC236}">
                  <a16:creationId xmlns:a16="http://schemas.microsoft.com/office/drawing/2014/main" id="{C01B45C8-F0EF-450B-A11F-7ED3458A93E1}"/>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Hexagon 99">
              <a:extLst>
                <a:ext uri="{FF2B5EF4-FFF2-40B4-BE49-F238E27FC236}">
                  <a16:creationId xmlns:a16="http://schemas.microsoft.com/office/drawing/2014/main" id="{8E404127-052C-4023-AC0B-A1F152F34D7E}"/>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Hexagon 100">
              <a:extLst>
                <a:ext uri="{FF2B5EF4-FFF2-40B4-BE49-F238E27FC236}">
                  <a16:creationId xmlns:a16="http://schemas.microsoft.com/office/drawing/2014/main" id="{DA2CE70D-1AD7-4C5A-9FD0-E5C5BC503F64}"/>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Hexagon 101">
              <a:extLst>
                <a:ext uri="{FF2B5EF4-FFF2-40B4-BE49-F238E27FC236}">
                  <a16:creationId xmlns:a16="http://schemas.microsoft.com/office/drawing/2014/main" id="{788E76FC-21BD-4F32-A865-2D30B308C0C6}"/>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Hexagon 102">
              <a:extLst>
                <a:ext uri="{FF2B5EF4-FFF2-40B4-BE49-F238E27FC236}">
                  <a16:creationId xmlns:a16="http://schemas.microsoft.com/office/drawing/2014/main" id="{D91C9C5A-1507-46E5-8369-27AEA56D1D7A}"/>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Hexagon 103">
              <a:extLst>
                <a:ext uri="{FF2B5EF4-FFF2-40B4-BE49-F238E27FC236}">
                  <a16:creationId xmlns:a16="http://schemas.microsoft.com/office/drawing/2014/main" id="{9278DEB3-D98C-416D-A434-86D99187CE7A}"/>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Hexagon 104">
              <a:extLst>
                <a:ext uri="{FF2B5EF4-FFF2-40B4-BE49-F238E27FC236}">
                  <a16:creationId xmlns:a16="http://schemas.microsoft.com/office/drawing/2014/main" id="{7498B6A7-EC3E-4125-8DDB-817FF291333F}"/>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Hexagon 105">
              <a:extLst>
                <a:ext uri="{FF2B5EF4-FFF2-40B4-BE49-F238E27FC236}">
                  <a16:creationId xmlns:a16="http://schemas.microsoft.com/office/drawing/2014/main" id="{46A5C587-7A8B-4748-9ABF-C2B5416E69E1}"/>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Hexagon 106">
              <a:extLst>
                <a:ext uri="{FF2B5EF4-FFF2-40B4-BE49-F238E27FC236}">
                  <a16:creationId xmlns:a16="http://schemas.microsoft.com/office/drawing/2014/main" id="{5510EF80-C46F-43FB-AAD0-F4DE2B4263FB}"/>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Hexagon 107">
              <a:extLst>
                <a:ext uri="{FF2B5EF4-FFF2-40B4-BE49-F238E27FC236}">
                  <a16:creationId xmlns:a16="http://schemas.microsoft.com/office/drawing/2014/main" id="{2405F37F-62A7-445B-91EA-4C0F691BE786}"/>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Hexagon 108">
              <a:extLst>
                <a:ext uri="{FF2B5EF4-FFF2-40B4-BE49-F238E27FC236}">
                  <a16:creationId xmlns:a16="http://schemas.microsoft.com/office/drawing/2014/main" id="{A380E1F1-FCBB-4EEC-8C0C-D894B97D9320}"/>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Hexagon 109">
              <a:extLst>
                <a:ext uri="{FF2B5EF4-FFF2-40B4-BE49-F238E27FC236}">
                  <a16:creationId xmlns:a16="http://schemas.microsoft.com/office/drawing/2014/main" id="{ACDFF88A-F617-4578-B33B-28885F7712FF}"/>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Hexagon 110">
              <a:extLst>
                <a:ext uri="{FF2B5EF4-FFF2-40B4-BE49-F238E27FC236}">
                  <a16:creationId xmlns:a16="http://schemas.microsoft.com/office/drawing/2014/main" id="{D2A52742-4CE3-4C4C-86E9-9B8A0E569042}"/>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Hexagon 111">
              <a:extLst>
                <a:ext uri="{FF2B5EF4-FFF2-40B4-BE49-F238E27FC236}">
                  <a16:creationId xmlns:a16="http://schemas.microsoft.com/office/drawing/2014/main" id="{3B256A02-E378-4893-B493-7C54B7CCF30D}"/>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3" name="Group 112">
            <a:extLst>
              <a:ext uri="{FF2B5EF4-FFF2-40B4-BE49-F238E27FC236}">
                <a16:creationId xmlns:a16="http://schemas.microsoft.com/office/drawing/2014/main" id="{5A168DE6-3090-428E-9BB1-A4D9FD695841}"/>
              </a:ext>
            </a:extLst>
          </p:cNvPr>
          <p:cNvGrpSpPr/>
          <p:nvPr/>
        </p:nvGrpSpPr>
        <p:grpSpPr>
          <a:xfrm rot="4371755" flipH="1">
            <a:off x="-2558704" y="3038648"/>
            <a:ext cx="4846907" cy="6510620"/>
            <a:chOff x="5929530" y="-1388036"/>
            <a:chExt cx="6307445" cy="8793070"/>
          </a:xfrm>
          <a:solidFill>
            <a:schemeClr val="bg2"/>
          </a:solidFill>
        </p:grpSpPr>
        <p:sp>
          <p:nvSpPr>
            <p:cNvPr id="114" name="Hexagon 113">
              <a:extLst>
                <a:ext uri="{FF2B5EF4-FFF2-40B4-BE49-F238E27FC236}">
                  <a16:creationId xmlns:a16="http://schemas.microsoft.com/office/drawing/2014/main" id="{2BB098A4-AA17-40D8-9799-26D78D592395}"/>
                </a:ext>
              </a:extLst>
            </p:cNvPr>
            <p:cNvSpPr/>
            <p:nvPr/>
          </p:nvSpPr>
          <p:spPr>
            <a:xfrm>
              <a:off x="10456301" y="39624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Hexagon 114">
              <a:extLst>
                <a:ext uri="{FF2B5EF4-FFF2-40B4-BE49-F238E27FC236}">
                  <a16:creationId xmlns:a16="http://schemas.microsoft.com/office/drawing/2014/main" id="{3FEFA233-30A8-4E9F-8E85-16409C2A1D3A}"/>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Hexagon 115">
              <a:extLst>
                <a:ext uri="{FF2B5EF4-FFF2-40B4-BE49-F238E27FC236}">
                  <a16:creationId xmlns:a16="http://schemas.microsoft.com/office/drawing/2014/main" id="{5E6A4723-80E4-48CC-A682-DAA572B4CF76}"/>
                </a:ext>
              </a:extLst>
            </p:cNvPr>
            <p:cNvSpPr/>
            <p:nvPr/>
          </p:nvSpPr>
          <p:spPr>
            <a:xfrm>
              <a:off x="8905124" y="1264464"/>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Hexagon 116">
              <a:extLst>
                <a:ext uri="{FF2B5EF4-FFF2-40B4-BE49-F238E27FC236}">
                  <a16:creationId xmlns:a16="http://schemas.microsoft.com/office/drawing/2014/main" id="{B6B372F6-2649-43E0-BBD6-6618C1009959}"/>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Hexagon 117">
              <a:extLst>
                <a:ext uri="{FF2B5EF4-FFF2-40B4-BE49-F238E27FC236}">
                  <a16:creationId xmlns:a16="http://schemas.microsoft.com/office/drawing/2014/main" id="{31F4F610-93ED-481E-827C-4397D91F516B}"/>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Hexagon 118">
              <a:extLst>
                <a:ext uri="{FF2B5EF4-FFF2-40B4-BE49-F238E27FC236}">
                  <a16:creationId xmlns:a16="http://schemas.microsoft.com/office/drawing/2014/main" id="{5CD744E3-D4A9-470D-B68E-73E0F4BB548A}"/>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Hexagon 119">
              <a:extLst>
                <a:ext uri="{FF2B5EF4-FFF2-40B4-BE49-F238E27FC236}">
                  <a16:creationId xmlns:a16="http://schemas.microsoft.com/office/drawing/2014/main" id="{CC50FC35-B147-4B2A-9419-29216B064FA5}"/>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Hexagon 120">
              <a:extLst>
                <a:ext uri="{FF2B5EF4-FFF2-40B4-BE49-F238E27FC236}">
                  <a16:creationId xmlns:a16="http://schemas.microsoft.com/office/drawing/2014/main" id="{D16D6F23-6D93-40A8-A1D3-F7D89E8909D8}"/>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Hexagon 121">
              <a:extLst>
                <a:ext uri="{FF2B5EF4-FFF2-40B4-BE49-F238E27FC236}">
                  <a16:creationId xmlns:a16="http://schemas.microsoft.com/office/drawing/2014/main" id="{0749700D-B63C-4BDA-983E-124556F0ACE7}"/>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Hexagon 122">
              <a:extLst>
                <a:ext uri="{FF2B5EF4-FFF2-40B4-BE49-F238E27FC236}">
                  <a16:creationId xmlns:a16="http://schemas.microsoft.com/office/drawing/2014/main" id="{3B94B95B-E85F-4EFD-ACB2-38DE2AFA0CDA}"/>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Hexagon 123">
              <a:extLst>
                <a:ext uri="{FF2B5EF4-FFF2-40B4-BE49-F238E27FC236}">
                  <a16:creationId xmlns:a16="http://schemas.microsoft.com/office/drawing/2014/main" id="{DB54166C-FEFC-4986-A8E1-47898ED55B06}"/>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Hexagon 124">
              <a:extLst>
                <a:ext uri="{FF2B5EF4-FFF2-40B4-BE49-F238E27FC236}">
                  <a16:creationId xmlns:a16="http://schemas.microsoft.com/office/drawing/2014/main" id="{3DC2285B-BCDC-4A70-8514-8E85A99EA864}"/>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Hexagon 125">
              <a:extLst>
                <a:ext uri="{FF2B5EF4-FFF2-40B4-BE49-F238E27FC236}">
                  <a16:creationId xmlns:a16="http://schemas.microsoft.com/office/drawing/2014/main" id="{B9A1DC90-5E00-40E1-B6F3-A4ABC4A721DB}"/>
                </a:ext>
              </a:extLst>
            </p:cNvPr>
            <p:cNvSpPr/>
            <p:nvPr/>
          </p:nvSpPr>
          <p:spPr>
            <a:xfrm>
              <a:off x="10428743" y="-135878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Hexagon 126">
              <a:extLst>
                <a:ext uri="{FF2B5EF4-FFF2-40B4-BE49-F238E27FC236}">
                  <a16:creationId xmlns:a16="http://schemas.microsoft.com/office/drawing/2014/main" id="{3795B62E-6049-45DE-AB96-A6E5A9F5AFCB}"/>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Hexagon 127">
              <a:extLst>
                <a:ext uri="{FF2B5EF4-FFF2-40B4-BE49-F238E27FC236}">
                  <a16:creationId xmlns:a16="http://schemas.microsoft.com/office/drawing/2014/main" id="{5A0B7080-D1F5-46C7-B259-A80BBBF4BCD6}"/>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Hexagon 128">
              <a:extLst>
                <a:ext uri="{FF2B5EF4-FFF2-40B4-BE49-F238E27FC236}">
                  <a16:creationId xmlns:a16="http://schemas.microsoft.com/office/drawing/2014/main" id="{A7FBF1BA-2546-4DE6-B9C0-E259288D09EC}"/>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Hexagon 129">
              <a:extLst>
                <a:ext uri="{FF2B5EF4-FFF2-40B4-BE49-F238E27FC236}">
                  <a16:creationId xmlns:a16="http://schemas.microsoft.com/office/drawing/2014/main" id="{EC56FF3F-8740-4CFC-8ACF-5F6672542DC6}"/>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1" name="Group 130">
            <a:extLst>
              <a:ext uri="{FF2B5EF4-FFF2-40B4-BE49-F238E27FC236}">
                <a16:creationId xmlns:a16="http://schemas.microsoft.com/office/drawing/2014/main" id="{3DA9662B-D35F-43E1-B4AA-9E29EB099DB7}"/>
              </a:ext>
            </a:extLst>
          </p:cNvPr>
          <p:cNvGrpSpPr/>
          <p:nvPr/>
        </p:nvGrpSpPr>
        <p:grpSpPr>
          <a:xfrm rot="7585703" flipH="1">
            <a:off x="-1164084" y="-3384428"/>
            <a:ext cx="4812346" cy="6510620"/>
            <a:chOff x="5929530" y="-1388036"/>
            <a:chExt cx="6262470" cy="8793070"/>
          </a:xfrm>
          <a:solidFill>
            <a:schemeClr val="bg2"/>
          </a:solidFill>
        </p:grpSpPr>
        <p:sp>
          <p:nvSpPr>
            <p:cNvPr id="132" name="Hexagon 131">
              <a:extLst>
                <a:ext uri="{FF2B5EF4-FFF2-40B4-BE49-F238E27FC236}">
                  <a16:creationId xmlns:a16="http://schemas.microsoft.com/office/drawing/2014/main" id="{C986CF15-9FF4-45F7-AB3D-9F370C7CBB9C}"/>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Hexagon 132">
              <a:extLst>
                <a:ext uri="{FF2B5EF4-FFF2-40B4-BE49-F238E27FC236}">
                  <a16:creationId xmlns:a16="http://schemas.microsoft.com/office/drawing/2014/main" id="{7CDF00A2-7C61-42AF-BB02-6083AD8C3E09}"/>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Hexagon 133">
              <a:extLst>
                <a:ext uri="{FF2B5EF4-FFF2-40B4-BE49-F238E27FC236}">
                  <a16:creationId xmlns:a16="http://schemas.microsoft.com/office/drawing/2014/main" id="{5BAD349D-32C6-4991-9508-D1C0C5CAFE7D}"/>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Hexagon 134">
              <a:extLst>
                <a:ext uri="{FF2B5EF4-FFF2-40B4-BE49-F238E27FC236}">
                  <a16:creationId xmlns:a16="http://schemas.microsoft.com/office/drawing/2014/main" id="{B499B6EC-E34B-4F74-B420-0448A452A729}"/>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Hexagon 135">
              <a:extLst>
                <a:ext uri="{FF2B5EF4-FFF2-40B4-BE49-F238E27FC236}">
                  <a16:creationId xmlns:a16="http://schemas.microsoft.com/office/drawing/2014/main" id="{9AC7AE28-ECFC-4572-A71E-0BBDA727E008}"/>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Hexagon 136">
              <a:extLst>
                <a:ext uri="{FF2B5EF4-FFF2-40B4-BE49-F238E27FC236}">
                  <a16:creationId xmlns:a16="http://schemas.microsoft.com/office/drawing/2014/main" id="{298088B6-E8A7-45A9-9190-E1E5A0BE0A09}"/>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Hexagon 137">
              <a:extLst>
                <a:ext uri="{FF2B5EF4-FFF2-40B4-BE49-F238E27FC236}">
                  <a16:creationId xmlns:a16="http://schemas.microsoft.com/office/drawing/2014/main" id="{E6315107-5902-42D2-BEAA-91D365B06EB6}"/>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Hexagon 138">
              <a:extLst>
                <a:ext uri="{FF2B5EF4-FFF2-40B4-BE49-F238E27FC236}">
                  <a16:creationId xmlns:a16="http://schemas.microsoft.com/office/drawing/2014/main" id="{CC404141-CFB6-49A9-B622-32EE2F1D3391}"/>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Hexagon 139">
              <a:extLst>
                <a:ext uri="{FF2B5EF4-FFF2-40B4-BE49-F238E27FC236}">
                  <a16:creationId xmlns:a16="http://schemas.microsoft.com/office/drawing/2014/main" id="{C00A35C0-4199-4F6D-A741-152DD584E199}"/>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Hexagon 140">
              <a:extLst>
                <a:ext uri="{FF2B5EF4-FFF2-40B4-BE49-F238E27FC236}">
                  <a16:creationId xmlns:a16="http://schemas.microsoft.com/office/drawing/2014/main" id="{BE51683F-9607-46A2-BD15-259ED9613212}"/>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Hexagon 141">
              <a:extLst>
                <a:ext uri="{FF2B5EF4-FFF2-40B4-BE49-F238E27FC236}">
                  <a16:creationId xmlns:a16="http://schemas.microsoft.com/office/drawing/2014/main" id="{7003233D-552A-488D-9A83-BD16168BA78A}"/>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Hexagon 142">
              <a:extLst>
                <a:ext uri="{FF2B5EF4-FFF2-40B4-BE49-F238E27FC236}">
                  <a16:creationId xmlns:a16="http://schemas.microsoft.com/office/drawing/2014/main" id="{5A2B4E03-988E-4A11-8D97-7410F67F6883}"/>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Hexagon 143">
              <a:extLst>
                <a:ext uri="{FF2B5EF4-FFF2-40B4-BE49-F238E27FC236}">
                  <a16:creationId xmlns:a16="http://schemas.microsoft.com/office/drawing/2014/main" id="{BCE924DB-F929-4C6F-BDF4-0EB103B02A65}"/>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Hexagon 144">
              <a:extLst>
                <a:ext uri="{FF2B5EF4-FFF2-40B4-BE49-F238E27FC236}">
                  <a16:creationId xmlns:a16="http://schemas.microsoft.com/office/drawing/2014/main" id="{6840401A-3B26-4CC7-B57C-12140CF64FE4}"/>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Hexagon 145">
              <a:extLst>
                <a:ext uri="{FF2B5EF4-FFF2-40B4-BE49-F238E27FC236}">
                  <a16:creationId xmlns:a16="http://schemas.microsoft.com/office/drawing/2014/main" id="{84C7D899-6C54-4007-B084-2BF5EC09A40B}"/>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Hexagon 146">
              <a:extLst>
                <a:ext uri="{FF2B5EF4-FFF2-40B4-BE49-F238E27FC236}">
                  <a16:creationId xmlns:a16="http://schemas.microsoft.com/office/drawing/2014/main" id="{8AE85450-3C34-4C4B-A149-BCA7CDAC84DF}"/>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Hexagon 147">
              <a:extLst>
                <a:ext uri="{FF2B5EF4-FFF2-40B4-BE49-F238E27FC236}">
                  <a16:creationId xmlns:a16="http://schemas.microsoft.com/office/drawing/2014/main" id="{F35B49AC-A5BB-41CE-8358-A5546E3A6A22}"/>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933A3087-3548-43DC-AF9A-73A4BF1C8F9F}"/>
              </a:ext>
            </a:extLst>
          </p:cNvPr>
          <p:cNvSpPr txBox="1"/>
          <p:nvPr/>
        </p:nvSpPr>
        <p:spPr>
          <a:xfrm>
            <a:off x="2607429" y="1255237"/>
            <a:ext cx="8001645" cy="3970318"/>
          </a:xfrm>
          <a:prstGeom prst="rect">
            <a:avLst/>
          </a:prstGeom>
          <a:noFill/>
        </p:spPr>
        <p:txBody>
          <a:bodyPr wrap="square" rtlCol="0">
            <a:spAutoFit/>
          </a:bodyPr>
          <a:lstStyle/>
          <a:p>
            <a:r>
              <a:rPr lang="en-US" sz="3600" dirty="0">
                <a:latin typeface="Stencil" panose="040409050D0802020404" pitchFamily="82" charset="0"/>
              </a:rPr>
              <a:t>In July 1957, a Few months after the desegregation of Montgomery city buses. martin revisited his birth certificate and changed his government name from Micheal </a:t>
            </a:r>
            <a:r>
              <a:rPr lang="en-US" sz="3600" i="1" dirty="0">
                <a:latin typeface="Stencil" panose="040409050D0802020404" pitchFamily="82" charset="0"/>
              </a:rPr>
              <a:t>to </a:t>
            </a:r>
            <a:r>
              <a:rPr lang="en-US" sz="3600" dirty="0">
                <a:latin typeface="Stencil" panose="040409050D0802020404" pitchFamily="82" charset="0"/>
              </a:rPr>
              <a:t>Martin Luther. </a:t>
            </a:r>
            <a:endParaRPr lang="en-US" sz="3600" i="1" dirty="0">
              <a:latin typeface="Stencil" panose="040409050D0802020404" pitchFamily="82" charset="0"/>
            </a:endParaRPr>
          </a:p>
        </p:txBody>
      </p:sp>
      <p:pic>
        <p:nvPicPr>
          <p:cNvPr id="4" name="Graphic 3" descr="Employee badge with solid fill">
            <a:extLst>
              <a:ext uri="{FF2B5EF4-FFF2-40B4-BE49-F238E27FC236}">
                <a16:creationId xmlns:a16="http://schemas.microsoft.com/office/drawing/2014/main" id="{CE66E70D-5C2F-48FE-8EF9-F4BE1D42FC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6223" y="4689130"/>
            <a:ext cx="1881357" cy="1881357"/>
          </a:xfrm>
          <a:prstGeom prst="rect">
            <a:avLst/>
          </a:prstGeom>
        </p:spPr>
      </p:pic>
      <p:pic>
        <p:nvPicPr>
          <p:cNvPr id="7" name="Graphic 6" descr="Handshake with solid fill">
            <a:extLst>
              <a:ext uri="{FF2B5EF4-FFF2-40B4-BE49-F238E27FC236}">
                <a16:creationId xmlns:a16="http://schemas.microsoft.com/office/drawing/2014/main" id="{518E0099-9A14-4355-8D2F-DF2AB7EE4D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26230" y="4657516"/>
            <a:ext cx="2096305" cy="2096305"/>
          </a:xfrm>
          <a:prstGeom prst="rect">
            <a:avLst/>
          </a:prstGeom>
        </p:spPr>
      </p:pic>
      <p:pic>
        <p:nvPicPr>
          <p:cNvPr id="78" name="Picture 77">
            <a:extLst>
              <a:ext uri="{FF2B5EF4-FFF2-40B4-BE49-F238E27FC236}">
                <a16:creationId xmlns:a16="http://schemas.microsoft.com/office/drawing/2014/main" id="{218C2C31-47CA-40B7-AE63-37852201A9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10461" y="-7018780"/>
            <a:ext cx="5622019" cy="6858000"/>
          </a:xfrm>
          <a:prstGeom prst="rect">
            <a:avLst/>
          </a:prstGeom>
        </p:spPr>
      </p:pic>
      <p:pic>
        <p:nvPicPr>
          <p:cNvPr id="3" name="In July 1957 a few month 2">
            <a:hlinkClick r:id="" action="ppaction://media"/>
            <a:extLst>
              <a:ext uri="{FF2B5EF4-FFF2-40B4-BE49-F238E27FC236}">
                <a16:creationId xmlns:a16="http://schemas.microsoft.com/office/drawing/2014/main" id="{4AB7D676-B147-4663-AF47-39166A139B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29669" y="670169"/>
            <a:ext cx="304800" cy="304800"/>
          </a:xfrm>
          <a:prstGeom prst="rect">
            <a:avLst/>
          </a:prstGeom>
        </p:spPr>
      </p:pic>
    </p:spTree>
    <p:extLst>
      <p:ext uri="{BB962C8B-B14F-4D97-AF65-F5344CB8AC3E}">
        <p14:creationId xmlns:p14="http://schemas.microsoft.com/office/powerpoint/2010/main" val="2753550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6327">
        <p159:morph option="byChar"/>
      </p:transition>
    </mc:Choice>
    <mc:Fallback xmlns="">
      <p:transition spd="slow" advTm="163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1" objId="3"/>
        <p14:stopEvt time="16116" objId="3"/>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8B24B6-D5FE-4551-8E7E-E290A5D05275}"/>
              </a:ext>
            </a:extLst>
          </p:cNvPr>
          <p:cNvSpPr>
            <a:spLocks noGrp="1"/>
          </p:cNvSpPr>
          <p:nvPr>
            <p:ph sz="quarter" idx="13"/>
          </p:nvPr>
        </p:nvSpPr>
        <p:spPr>
          <a:xfrm>
            <a:off x="1057189" y="1892599"/>
            <a:ext cx="5038811" cy="3630539"/>
          </a:xfrm>
        </p:spPr>
        <p:txBody>
          <a:bodyPr>
            <a:normAutofit fontScale="92500" lnSpcReduction="20000"/>
          </a:bodyPr>
          <a:lstStyle/>
          <a:p>
            <a:pPr marL="0" indent="0">
              <a:buNone/>
            </a:pPr>
            <a:r>
              <a:rPr lang="en-US" sz="3600" dirty="0">
                <a:latin typeface="Stencil" panose="040409050D0802020404" pitchFamily="82" charset="0"/>
              </a:rPr>
              <a:t>in 1960, King moved to Atlanta, became his father’s assistant pastor and devoted all his time to </a:t>
            </a:r>
            <a:r>
              <a:rPr lang="en-US" sz="3600" dirty="0" err="1">
                <a:latin typeface="Stencil" panose="040409050D0802020404" pitchFamily="82" charset="0"/>
              </a:rPr>
              <a:t>scls</a:t>
            </a:r>
            <a:r>
              <a:rPr lang="en-US" sz="3600" dirty="0">
                <a:latin typeface="Stencil" panose="040409050D0802020404" pitchFamily="82" charset="0"/>
              </a:rPr>
              <a:t> and the civil right movement .   </a:t>
            </a:r>
          </a:p>
        </p:txBody>
      </p:sp>
      <p:pic>
        <p:nvPicPr>
          <p:cNvPr id="4" name="Picture 3">
            <a:extLst>
              <a:ext uri="{FF2B5EF4-FFF2-40B4-BE49-F238E27FC236}">
                <a16:creationId xmlns:a16="http://schemas.microsoft.com/office/drawing/2014/main" id="{B51B826D-6988-40B2-BF78-917EB3CEE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8941" y="137160"/>
            <a:ext cx="5397139" cy="6583680"/>
          </a:xfrm>
          <a:prstGeom prst="octagon">
            <a:avLst/>
          </a:prstGeom>
        </p:spPr>
      </p:pic>
      <p:pic>
        <p:nvPicPr>
          <p:cNvPr id="24" name="Picture 23">
            <a:extLst>
              <a:ext uri="{FF2B5EF4-FFF2-40B4-BE49-F238E27FC236}">
                <a16:creationId xmlns:a16="http://schemas.microsoft.com/office/drawing/2014/main" id="{96340991-BA98-4705-8A34-2126AC593C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63931" y="-5335096"/>
            <a:ext cx="6447317" cy="6820495"/>
          </a:xfrm>
          <a:prstGeom prst="rect">
            <a:avLst/>
          </a:prstGeom>
        </p:spPr>
      </p:pic>
      <p:pic>
        <p:nvPicPr>
          <p:cNvPr id="2" name="In 1960 King moved to At 1">
            <a:hlinkClick r:id="" action="ppaction://media"/>
            <a:extLst>
              <a:ext uri="{FF2B5EF4-FFF2-40B4-BE49-F238E27FC236}">
                <a16:creationId xmlns:a16="http://schemas.microsoft.com/office/drawing/2014/main" id="{33B913DF-9E38-423A-954D-A753D4D06C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30907" y="1180599"/>
            <a:ext cx="304800" cy="304800"/>
          </a:xfrm>
          <a:prstGeom prst="rect">
            <a:avLst/>
          </a:prstGeom>
        </p:spPr>
      </p:pic>
    </p:spTree>
    <p:extLst>
      <p:ext uri="{BB962C8B-B14F-4D97-AF65-F5344CB8AC3E}">
        <p14:creationId xmlns:p14="http://schemas.microsoft.com/office/powerpoint/2010/main" val="3109585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459">
        <p159:morph option="byObject"/>
      </p:transition>
    </mc:Choice>
    <mc:Fallback xmlns="">
      <p:transition spd="slow" advTm="10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10269" objId="2"/>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AA87CF-0DFA-4FB5-8699-DD13AB652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9321" y="-137454"/>
            <a:ext cx="6447317" cy="6820495"/>
          </a:xfrm>
          <a:prstGeom prst="rect">
            <a:avLst/>
          </a:prstGeom>
        </p:spPr>
      </p:pic>
      <p:grpSp>
        <p:nvGrpSpPr>
          <p:cNvPr id="30" name="Group 29">
            <a:extLst>
              <a:ext uri="{FF2B5EF4-FFF2-40B4-BE49-F238E27FC236}">
                <a16:creationId xmlns:a16="http://schemas.microsoft.com/office/drawing/2014/main" id="{2ED1B428-AF04-460D-8E36-90BE383E62C3}"/>
              </a:ext>
            </a:extLst>
          </p:cNvPr>
          <p:cNvGrpSpPr/>
          <p:nvPr/>
        </p:nvGrpSpPr>
        <p:grpSpPr>
          <a:xfrm rot="456648">
            <a:off x="-1213424" y="-538122"/>
            <a:ext cx="14295761" cy="7934243"/>
            <a:chOff x="-1213424" y="-525300"/>
            <a:chExt cx="14295761" cy="7934243"/>
          </a:xfrm>
        </p:grpSpPr>
        <p:sp>
          <p:nvSpPr>
            <p:cNvPr id="31" name="Hexagon 30">
              <a:extLst>
                <a:ext uri="{FF2B5EF4-FFF2-40B4-BE49-F238E27FC236}">
                  <a16:creationId xmlns:a16="http://schemas.microsoft.com/office/drawing/2014/main" id="{F91A2F8E-1487-471F-B7F0-6A5C52FF1853}"/>
                </a:ext>
              </a:extLst>
            </p:cNvPr>
            <p:cNvSpPr/>
            <p:nvPr/>
          </p:nvSpPr>
          <p:spPr>
            <a:xfrm rot="20212521">
              <a:off x="10559059" y="-26236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exagon 31">
              <a:extLst>
                <a:ext uri="{FF2B5EF4-FFF2-40B4-BE49-F238E27FC236}">
                  <a16:creationId xmlns:a16="http://schemas.microsoft.com/office/drawing/2014/main" id="{1660DF93-6C71-4823-B878-4BE35015E140}"/>
                </a:ext>
              </a:extLst>
            </p:cNvPr>
            <p:cNvSpPr/>
            <p:nvPr/>
          </p:nvSpPr>
          <p:spPr>
            <a:xfrm rot="20212521">
              <a:off x="9653124" y="121207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54C45CEB-E79D-4301-A0FE-3B0305E05640}"/>
                </a:ext>
              </a:extLst>
            </p:cNvPr>
            <p:cNvSpPr/>
            <p:nvPr/>
          </p:nvSpPr>
          <p:spPr>
            <a:xfrm rot="20212522">
              <a:off x="3990025" y="91874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6332AA42-AC42-4C97-8582-3D997A317358}"/>
                </a:ext>
              </a:extLst>
            </p:cNvPr>
            <p:cNvSpPr/>
            <p:nvPr/>
          </p:nvSpPr>
          <p:spPr>
            <a:xfrm rot="20212522">
              <a:off x="4682578" y="254047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B945F913-E19E-44B0-A88A-7EB8EC1FF61C}"/>
                </a:ext>
              </a:extLst>
            </p:cNvPr>
            <p:cNvSpPr/>
            <p:nvPr/>
          </p:nvSpPr>
          <p:spPr>
            <a:xfrm rot="20212521">
              <a:off x="11301663" y="136796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Hexagon 35">
              <a:extLst>
                <a:ext uri="{FF2B5EF4-FFF2-40B4-BE49-F238E27FC236}">
                  <a16:creationId xmlns:a16="http://schemas.microsoft.com/office/drawing/2014/main" id="{7517E6E7-8DE5-4A4A-9BAE-83F3CA29556D}"/>
                </a:ext>
              </a:extLst>
            </p:cNvPr>
            <p:cNvSpPr/>
            <p:nvPr/>
          </p:nvSpPr>
          <p:spPr>
            <a:xfrm rot="20212521">
              <a:off x="11102148" y="433615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DDCA8BBB-4CC8-4888-B637-87CC7E82766F}"/>
                </a:ext>
              </a:extLst>
            </p:cNvPr>
            <p:cNvSpPr/>
            <p:nvPr/>
          </p:nvSpPr>
          <p:spPr>
            <a:xfrm rot="20212522">
              <a:off x="3657952" y="394507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DAF6DC54-4AB8-45CB-A32E-420AE69CD4C9}"/>
                </a:ext>
              </a:extLst>
            </p:cNvPr>
            <p:cNvSpPr/>
            <p:nvPr/>
          </p:nvSpPr>
          <p:spPr>
            <a:xfrm rot="20212522">
              <a:off x="10084540" y="576382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a:extLst>
                <a:ext uri="{FF2B5EF4-FFF2-40B4-BE49-F238E27FC236}">
                  <a16:creationId xmlns:a16="http://schemas.microsoft.com/office/drawing/2014/main" id="{4C6B9FD3-5BFE-4020-9F75-1D8B9DAAE363}"/>
                </a:ext>
              </a:extLst>
            </p:cNvPr>
            <p:cNvSpPr/>
            <p:nvPr/>
          </p:nvSpPr>
          <p:spPr>
            <a:xfrm rot="20212522">
              <a:off x="-1213424" y="3969771"/>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Hexagon 39">
              <a:extLst>
                <a:ext uri="{FF2B5EF4-FFF2-40B4-BE49-F238E27FC236}">
                  <a16:creationId xmlns:a16="http://schemas.microsoft.com/office/drawing/2014/main" id="{65153CAA-F0BC-4B4E-BFA4-664535B303C5}"/>
                </a:ext>
              </a:extLst>
            </p:cNvPr>
            <p:cNvSpPr/>
            <p:nvPr/>
          </p:nvSpPr>
          <p:spPr>
            <a:xfrm rot="20212521">
              <a:off x="2954015" y="229668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Hexagon 40">
              <a:extLst>
                <a:ext uri="{FF2B5EF4-FFF2-40B4-BE49-F238E27FC236}">
                  <a16:creationId xmlns:a16="http://schemas.microsoft.com/office/drawing/2014/main" id="{13B181A9-9155-4BD6-AA0C-61163E6A578F}"/>
                </a:ext>
              </a:extLst>
            </p:cNvPr>
            <p:cNvSpPr/>
            <p:nvPr/>
          </p:nvSpPr>
          <p:spPr>
            <a:xfrm rot="20212522">
              <a:off x="-173397" y="-525300"/>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Hexagon 41">
              <a:extLst>
                <a:ext uri="{FF2B5EF4-FFF2-40B4-BE49-F238E27FC236}">
                  <a16:creationId xmlns:a16="http://schemas.microsoft.com/office/drawing/2014/main" id="{1C8DE3B3-AECF-41DE-B43D-DD8B4F80D947}"/>
                </a:ext>
              </a:extLst>
            </p:cNvPr>
            <p:cNvSpPr/>
            <p:nvPr/>
          </p:nvSpPr>
          <p:spPr>
            <a:xfrm rot="20212522">
              <a:off x="2254590" y="65885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Hexagon 42">
              <a:extLst>
                <a:ext uri="{FF2B5EF4-FFF2-40B4-BE49-F238E27FC236}">
                  <a16:creationId xmlns:a16="http://schemas.microsoft.com/office/drawing/2014/main" id="{3CE44312-68AA-4912-8451-7D2DCA6ABE35}"/>
                </a:ext>
              </a:extLst>
            </p:cNvPr>
            <p:cNvSpPr/>
            <p:nvPr/>
          </p:nvSpPr>
          <p:spPr>
            <a:xfrm rot="20212521">
              <a:off x="10391348" y="278079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Hexagon 43">
              <a:extLst>
                <a:ext uri="{FF2B5EF4-FFF2-40B4-BE49-F238E27FC236}">
                  <a16:creationId xmlns:a16="http://schemas.microsoft.com/office/drawing/2014/main" id="{2440FDA3-826A-431F-9669-5AE75B8A8338}"/>
                </a:ext>
              </a:extLst>
            </p:cNvPr>
            <p:cNvSpPr/>
            <p:nvPr/>
          </p:nvSpPr>
          <p:spPr>
            <a:xfrm rot="20212522">
              <a:off x="-307844" y="562688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a:extLst>
                <a:ext uri="{FF2B5EF4-FFF2-40B4-BE49-F238E27FC236}">
                  <a16:creationId xmlns:a16="http://schemas.microsoft.com/office/drawing/2014/main" id="{EE95C2FD-6A94-4D7B-B992-77FB8EDEB281}"/>
                </a:ext>
              </a:extLst>
            </p:cNvPr>
            <p:cNvSpPr/>
            <p:nvPr/>
          </p:nvSpPr>
          <p:spPr>
            <a:xfrm rot="20212521">
              <a:off x="9436247" y="416095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a:extLst>
                <a:ext uri="{FF2B5EF4-FFF2-40B4-BE49-F238E27FC236}">
                  <a16:creationId xmlns:a16="http://schemas.microsoft.com/office/drawing/2014/main" id="{0BACE9D3-D7DD-436A-9EA5-524EB83EA9EC}"/>
                </a:ext>
              </a:extLst>
            </p:cNvPr>
            <p:cNvSpPr/>
            <p:nvPr/>
          </p:nvSpPr>
          <p:spPr>
            <a:xfrm rot="20212522">
              <a:off x="-1163494" y="84544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a:extLst>
                <a:ext uri="{FF2B5EF4-FFF2-40B4-BE49-F238E27FC236}">
                  <a16:creationId xmlns:a16="http://schemas.microsoft.com/office/drawing/2014/main" id="{72698C50-B34F-4615-8CC6-9B1D47652E09}"/>
                </a:ext>
              </a:extLst>
            </p:cNvPr>
            <p:cNvSpPr/>
            <p:nvPr/>
          </p:nvSpPr>
          <p:spPr>
            <a:xfrm rot="20212522">
              <a:off x="-391504" y="248891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Hexagon 59">
            <a:extLst>
              <a:ext uri="{FF2B5EF4-FFF2-40B4-BE49-F238E27FC236}">
                <a16:creationId xmlns:a16="http://schemas.microsoft.com/office/drawing/2014/main" id="{46955EE3-4119-41F8-8D89-243CA3316F57}"/>
              </a:ext>
            </a:extLst>
          </p:cNvPr>
          <p:cNvSpPr/>
          <p:nvPr/>
        </p:nvSpPr>
        <p:spPr>
          <a:xfrm rot="17459608" flipH="1">
            <a:off x="5630426" y="5342166"/>
            <a:ext cx="1345536" cy="102958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Hexagon 27">
            <a:extLst>
              <a:ext uri="{FF2B5EF4-FFF2-40B4-BE49-F238E27FC236}">
                <a16:creationId xmlns:a16="http://schemas.microsoft.com/office/drawing/2014/main" id="{086FB240-3A02-49EB-8FA9-6E2C964B9C46}"/>
              </a:ext>
            </a:extLst>
          </p:cNvPr>
          <p:cNvSpPr/>
          <p:nvPr/>
        </p:nvSpPr>
        <p:spPr>
          <a:xfrm rot="17468915" flipH="1">
            <a:off x="5755845" y="1542375"/>
            <a:ext cx="1345536" cy="102958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exagon 28">
            <a:extLst>
              <a:ext uri="{FF2B5EF4-FFF2-40B4-BE49-F238E27FC236}">
                <a16:creationId xmlns:a16="http://schemas.microsoft.com/office/drawing/2014/main" id="{432A9FE3-081F-49C0-AFF1-A78C7987AB21}"/>
              </a:ext>
            </a:extLst>
          </p:cNvPr>
          <p:cNvSpPr/>
          <p:nvPr/>
        </p:nvSpPr>
        <p:spPr>
          <a:xfrm rot="17467384" flipH="1">
            <a:off x="5444694" y="4109363"/>
            <a:ext cx="1345536" cy="102958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8B24B6-D5FE-4551-8E7E-E290A5D05275}"/>
              </a:ext>
            </a:extLst>
          </p:cNvPr>
          <p:cNvSpPr>
            <a:spLocks noGrp="1"/>
          </p:cNvSpPr>
          <p:nvPr>
            <p:ph sz="quarter" idx="13"/>
          </p:nvPr>
        </p:nvSpPr>
        <p:spPr>
          <a:xfrm>
            <a:off x="507734" y="930442"/>
            <a:ext cx="6156710" cy="5354435"/>
          </a:xfrm>
        </p:spPr>
        <p:txBody>
          <a:bodyPr>
            <a:normAutofit/>
          </a:bodyPr>
          <a:lstStyle/>
          <a:p>
            <a:pPr marL="0" indent="0">
              <a:buNone/>
            </a:pPr>
            <a:r>
              <a:rPr lang="en-US" sz="3600" dirty="0">
                <a:latin typeface="Stencil" panose="040409050D0802020404" pitchFamily="82" charset="0"/>
              </a:rPr>
              <a:t>In early October of that same year, King was arrested with 33 young people for protesting segregation at the departmental stores’ lunch counters.  </a:t>
            </a:r>
          </a:p>
        </p:txBody>
      </p:sp>
      <p:sp>
        <p:nvSpPr>
          <p:cNvPr id="25" name="Oval 24">
            <a:extLst>
              <a:ext uri="{FF2B5EF4-FFF2-40B4-BE49-F238E27FC236}">
                <a16:creationId xmlns:a16="http://schemas.microsoft.com/office/drawing/2014/main" id="{9E847EC2-07FA-432C-A40A-607659632EBA}"/>
              </a:ext>
            </a:extLst>
          </p:cNvPr>
          <p:cNvSpPr/>
          <p:nvPr/>
        </p:nvSpPr>
        <p:spPr>
          <a:xfrm>
            <a:off x="13098416" y="-4143412"/>
            <a:ext cx="5777833" cy="6130176"/>
          </a:xfrm>
          <a:prstGeom prst="ellipse">
            <a:avLst/>
          </a:prstGeom>
          <a:blipFill dpi="0" rotWithShape="1">
            <a:blip r:embed="rId5">
              <a:alphaModFix amt="66000"/>
            </a:blip>
            <a:srcRect/>
            <a:stretch>
              <a:fillRect l="-6000" t="-2000" r="-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n early October of that 1 (1)">
            <a:hlinkClick r:id="" action="ppaction://media"/>
            <a:extLst>
              <a:ext uri="{FF2B5EF4-FFF2-40B4-BE49-F238E27FC236}">
                <a16:creationId xmlns:a16="http://schemas.microsoft.com/office/drawing/2014/main" id="{231F004C-C79A-4269-9E97-29898C3D28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27578" y="-451339"/>
            <a:ext cx="304800" cy="304800"/>
          </a:xfrm>
          <a:prstGeom prst="rect">
            <a:avLst/>
          </a:prstGeom>
        </p:spPr>
      </p:pic>
    </p:spTree>
    <p:extLst>
      <p:ext uri="{BB962C8B-B14F-4D97-AF65-F5344CB8AC3E}">
        <p14:creationId xmlns:p14="http://schemas.microsoft.com/office/powerpoint/2010/main" val="1395858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403">
        <p159:morph option="byObject"/>
      </p:transition>
    </mc:Choice>
    <mc:Fallback xmlns="">
      <p:transition spd="slow" advTm="84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8403"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2ED1B428-AF04-460D-8E36-90BE383E62C3}"/>
              </a:ext>
            </a:extLst>
          </p:cNvPr>
          <p:cNvGrpSpPr/>
          <p:nvPr/>
        </p:nvGrpSpPr>
        <p:grpSpPr>
          <a:xfrm rot="342071">
            <a:off x="-1213424" y="-538122"/>
            <a:ext cx="14295761" cy="7934243"/>
            <a:chOff x="-1213424" y="-525300"/>
            <a:chExt cx="14295761" cy="7934243"/>
          </a:xfrm>
        </p:grpSpPr>
        <p:sp>
          <p:nvSpPr>
            <p:cNvPr id="31" name="Hexagon 30">
              <a:extLst>
                <a:ext uri="{FF2B5EF4-FFF2-40B4-BE49-F238E27FC236}">
                  <a16:creationId xmlns:a16="http://schemas.microsoft.com/office/drawing/2014/main" id="{F91A2F8E-1487-471F-B7F0-6A5C52FF1853}"/>
                </a:ext>
              </a:extLst>
            </p:cNvPr>
            <p:cNvSpPr/>
            <p:nvPr/>
          </p:nvSpPr>
          <p:spPr>
            <a:xfrm rot="20212521">
              <a:off x="10559059" y="-26236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exagon 31">
              <a:extLst>
                <a:ext uri="{FF2B5EF4-FFF2-40B4-BE49-F238E27FC236}">
                  <a16:creationId xmlns:a16="http://schemas.microsoft.com/office/drawing/2014/main" id="{1660DF93-6C71-4823-B878-4BE35015E140}"/>
                </a:ext>
              </a:extLst>
            </p:cNvPr>
            <p:cNvSpPr/>
            <p:nvPr/>
          </p:nvSpPr>
          <p:spPr>
            <a:xfrm rot="20212521">
              <a:off x="9653124" y="121207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54C45CEB-E79D-4301-A0FE-3B0305E05640}"/>
                </a:ext>
              </a:extLst>
            </p:cNvPr>
            <p:cNvSpPr/>
            <p:nvPr/>
          </p:nvSpPr>
          <p:spPr>
            <a:xfrm rot="20212522">
              <a:off x="3990025" y="91874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6332AA42-AC42-4C97-8582-3D997A317358}"/>
                </a:ext>
              </a:extLst>
            </p:cNvPr>
            <p:cNvSpPr/>
            <p:nvPr/>
          </p:nvSpPr>
          <p:spPr>
            <a:xfrm rot="20212522">
              <a:off x="4682578" y="254047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B945F913-E19E-44B0-A88A-7EB8EC1FF61C}"/>
                </a:ext>
              </a:extLst>
            </p:cNvPr>
            <p:cNvSpPr/>
            <p:nvPr/>
          </p:nvSpPr>
          <p:spPr>
            <a:xfrm rot="20212521">
              <a:off x="11301663" y="136796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Hexagon 35">
              <a:extLst>
                <a:ext uri="{FF2B5EF4-FFF2-40B4-BE49-F238E27FC236}">
                  <a16:creationId xmlns:a16="http://schemas.microsoft.com/office/drawing/2014/main" id="{7517E6E7-8DE5-4A4A-9BAE-83F3CA29556D}"/>
                </a:ext>
              </a:extLst>
            </p:cNvPr>
            <p:cNvSpPr/>
            <p:nvPr/>
          </p:nvSpPr>
          <p:spPr>
            <a:xfrm rot="20212521">
              <a:off x="11102148" y="433615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DDCA8BBB-4CC8-4888-B637-87CC7E82766F}"/>
                </a:ext>
              </a:extLst>
            </p:cNvPr>
            <p:cNvSpPr/>
            <p:nvPr/>
          </p:nvSpPr>
          <p:spPr>
            <a:xfrm rot="20212522">
              <a:off x="3657952" y="394507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DAF6DC54-4AB8-45CB-A32E-420AE69CD4C9}"/>
                </a:ext>
              </a:extLst>
            </p:cNvPr>
            <p:cNvSpPr/>
            <p:nvPr/>
          </p:nvSpPr>
          <p:spPr>
            <a:xfrm rot="20212522">
              <a:off x="10084540" y="576382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a:extLst>
                <a:ext uri="{FF2B5EF4-FFF2-40B4-BE49-F238E27FC236}">
                  <a16:creationId xmlns:a16="http://schemas.microsoft.com/office/drawing/2014/main" id="{4C6B9FD3-5BFE-4020-9F75-1D8B9DAAE363}"/>
                </a:ext>
              </a:extLst>
            </p:cNvPr>
            <p:cNvSpPr/>
            <p:nvPr/>
          </p:nvSpPr>
          <p:spPr>
            <a:xfrm rot="20212522">
              <a:off x="-1213424" y="3969771"/>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Hexagon 39">
              <a:extLst>
                <a:ext uri="{FF2B5EF4-FFF2-40B4-BE49-F238E27FC236}">
                  <a16:creationId xmlns:a16="http://schemas.microsoft.com/office/drawing/2014/main" id="{65153CAA-F0BC-4B4E-BFA4-664535B303C5}"/>
                </a:ext>
              </a:extLst>
            </p:cNvPr>
            <p:cNvSpPr/>
            <p:nvPr/>
          </p:nvSpPr>
          <p:spPr>
            <a:xfrm rot="20212521">
              <a:off x="2954015" y="229668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Hexagon 40">
              <a:extLst>
                <a:ext uri="{FF2B5EF4-FFF2-40B4-BE49-F238E27FC236}">
                  <a16:creationId xmlns:a16="http://schemas.microsoft.com/office/drawing/2014/main" id="{13B181A9-9155-4BD6-AA0C-61163E6A578F}"/>
                </a:ext>
              </a:extLst>
            </p:cNvPr>
            <p:cNvSpPr/>
            <p:nvPr/>
          </p:nvSpPr>
          <p:spPr>
            <a:xfrm rot="20212522">
              <a:off x="-173397" y="-525300"/>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Hexagon 41">
              <a:extLst>
                <a:ext uri="{FF2B5EF4-FFF2-40B4-BE49-F238E27FC236}">
                  <a16:creationId xmlns:a16="http://schemas.microsoft.com/office/drawing/2014/main" id="{1C8DE3B3-AECF-41DE-B43D-DD8B4F80D947}"/>
                </a:ext>
              </a:extLst>
            </p:cNvPr>
            <p:cNvSpPr/>
            <p:nvPr/>
          </p:nvSpPr>
          <p:spPr>
            <a:xfrm rot="20212522">
              <a:off x="2254590" y="65885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Hexagon 42">
              <a:extLst>
                <a:ext uri="{FF2B5EF4-FFF2-40B4-BE49-F238E27FC236}">
                  <a16:creationId xmlns:a16="http://schemas.microsoft.com/office/drawing/2014/main" id="{3CE44312-68AA-4912-8451-7D2DCA6ABE35}"/>
                </a:ext>
              </a:extLst>
            </p:cNvPr>
            <p:cNvSpPr/>
            <p:nvPr/>
          </p:nvSpPr>
          <p:spPr>
            <a:xfrm rot="20212521">
              <a:off x="10391348" y="278079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Hexagon 43">
              <a:extLst>
                <a:ext uri="{FF2B5EF4-FFF2-40B4-BE49-F238E27FC236}">
                  <a16:creationId xmlns:a16="http://schemas.microsoft.com/office/drawing/2014/main" id="{2440FDA3-826A-431F-9669-5AE75B8A8338}"/>
                </a:ext>
              </a:extLst>
            </p:cNvPr>
            <p:cNvSpPr/>
            <p:nvPr/>
          </p:nvSpPr>
          <p:spPr>
            <a:xfrm rot="20212522">
              <a:off x="-307844" y="562688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a:extLst>
                <a:ext uri="{FF2B5EF4-FFF2-40B4-BE49-F238E27FC236}">
                  <a16:creationId xmlns:a16="http://schemas.microsoft.com/office/drawing/2014/main" id="{EE95C2FD-6A94-4D7B-B992-77FB8EDEB281}"/>
                </a:ext>
              </a:extLst>
            </p:cNvPr>
            <p:cNvSpPr/>
            <p:nvPr/>
          </p:nvSpPr>
          <p:spPr>
            <a:xfrm rot="20212521">
              <a:off x="9436247" y="416095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a:extLst>
                <a:ext uri="{FF2B5EF4-FFF2-40B4-BE49-F238E27FC236}">
                  <a16:creationId xmlns:a16="http://schemas.microsoft.com/office/drawing/2014/main" id="{0BACE9D3-D7DD-436A-9EA5-524EB83EA9EC}"/>
                </a:ext>
              </a:extLst>
            </p:cNvPr>
            <p:cNvSpPr/>
            <p:nvPr/>
          </p:nvSpPr>
          <p:spPr>
            <a:xfrm rot="20212522">
              <a:off x="-1163494" y="84544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a:extLst>
                <a:ext uri="{FF2B5EF4-FFF2-40B4-BE49-F238E27FC236}">
                  <a16:creationId xmlns:a16="http://schemas.microsoft.com/office/drawing/2014/main" id="{72698C50-B34F-4615-8CC6-9B1D47652E09}"/>
                </a:ext>
              </a:extLst>
            </p:cNvPr>
            <p:cNvSpPr/>
            <p:nvPr/>
          </p:nvSpPr>
          <p:spPr>
            <a:xfrm rot="20212522">
              <a:off x="-391504" y="248891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Hexagon 59">
            <a:extLst>
              <a:ext uri="{FF2B5EF4-FFF2-40B4-BE49-F238E27FC236}">
                <a16:creationId xmlns:a16="http://schemas.microsoft.com/office/drawing/2014/main" id="{46955EE3-4119-41F8-8D89-243CA3316F57}"/>
              </a:ext>
            </a:extLst>
          </p:cNvPr>
          <p:cNvSpPr/>
          <p:nvPr/>
        </p:nvSpPr>
        <p:spPr>
          <a:xfrm rot="17459608" flipH="1">
            <a:off x="5630426" y="5342166"/>
            <a:ext cx="1345536" cy="102958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Hexagon 27">
            <a:extLst>
              <a:ext uri="{FF2B5EF4-FFF2-40B4-BE49-F238E27FC236}">
                <a16:creationId xmlns:a16="http://schemas.microsoft.com/office/drawing/2014/main" id="{086FB240-3A02-49EB-8FA9-6E2C964B9C46}"/>
              </a:ext>
            </a:extLst>
          </p:cNvPr>
          <p:cNvSpPr/>
          <p:nvPr/>
        </p:nvSpPr>
        <p:spPr>
          <a:xfrm rot="17468915" flipH="1">
            <a:off x="5755845" y="1542375"/>
            <a:ext cx="1345536" cy="102958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exagon 28">
            <a:extLst>
              <a:ext uri="{FF2B5EF4-FFF2-40B4-BE49-F238E27FC236}">
                <a16:creationId xmlns:a16="http://schemas.microsoft.com/office/drawing/2014/main" id="{432A9FE3-081F-49C0-AFF1-A78C7987AB21}"/>
              </a:ext>
            </a:extLst>
          </p:cNvPr>
          <p:cNvSpPr/>
          <p:nvPr/>
        </p:nvSpPr>
        <p:spPr>
          <a:xfrm rot="17467384" flipH="1">
            <a:off x="5444694" y="4109363"/>
            <a:ext cx="1345536" cy="102958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58B24B6-D5FE-4551-8E7E-E290A5D05275}"/>
              </a:ext>
            </a:extLst>
          </p:cNvPr>
          <p:cNvSpPr>
            <a:spLocks noGrp="1"/>
          </p:cNvSpPr>
          <p:nvPr>
            <p:ph sz="quarter" idx="13"/>
          </p:nvPr>
        </p:nvSpPr>
        <p:spPr>
          <a:xfrm>
            <a:off x="5692060" y="580765"/>
            <a:ext cx="6361310" cy="5909313"/>
          </a:xfrm>
        </p:spPr>
        <p:txBody>
          <a:bodyPr>
            <a:normAutofit/>
          </a:bodyPr>
          <a:lstStyle/>
          <a:p>
            <a:pPr marL="0" indent="0">
              <a:buNone/>
            </a:pPr>
            <a:r>
              <a:rPr lang="en-US" sz="3600" dirty="0">
                <a:latin typeface="Stencil" panose="040409050D0802020404" pitchFamily="82" charset="0"/>
              </a:rPr>
              <a:t>King’s arrest soon gained national attention and upon the intercession of the Democratic presidential candidate; John F. Kennedy he was released </a:t>
            </a:r>
          </a:p>
        </p:txBody>
      </p:sp>
      <p:sp>
        <p:nvSpPr>
          <p:cNvPr id="5" name="Oval 4">
            <a:extLst>
              <a:ext uri="{FF2B5EF4-FFF2-40B4-BE49-F238E27FC236}">
                <a16:creationId xmlns:a16="http://schemas.microsoft.com/office/drawing/2014/main" id="{6E913E2C-F007-44E5-9A4C-EFF5D0071D7E}"/>
              </a:ext>
            </a:extLst>
          </p:cNvPr>
          <p:cNvSpPr/>
          <p:nvPr/>
        </p:nvSpPr>
        <p:spPr>
          <a:xfrm>
            <a:off x="-95370" y="470333"/>
            <a:ext cx="5777833" cy="6130176"/>
          </a:xfrm>
          <a:prstGeom prst="ellipse">
            <a:avLst/>
          </a:prstGeom>
          <a:blipFill dpi="0" rotWithShape="1">
            <a:blip r:embed="rId4">
              <a:alphaModFix amt="66000"/>
            </a:blip>
            <a:srcRect/>
            <a:stretch>
              <a:fillRect l="-6000" t="-2000" r="-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4F44A68C-DBC0-422F-9B51-949CF8FA6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650" y="7293130"/>
            <a:ext cx="3883131" cy="5380133"/>
          </a:xfrm>
          <a:prstGeom prst="rect">
            <a:avLst/>
          </a:prstGeom>
        </p:spPr>
      </p:pic>
      <p:pic>
        <p:nvPicPr>
          <p:cNvPr id="2" name="King-s arrest soon gained 1">
            <a:hlinkClick r:id="" action="ppaction://media"/>
            <a:extLst>
              <a:ext uri="{FF2B5EF4-FFF2-40B4-BE49-F238E27FC236}">
                <a16:creationId xmlns:a16="http://schemas.microsoft.com/office/drawing/2014/main" id="{E8125254-A9F3-4D8B-8AA8-2E6EF56CC0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38548" y="-542855"/>
            <a:ext cx="304800" cy="304800"/>
          </a:xfrm>
          <a:prstGeom prst="rect">
            <a:avLst/>
          </a:prstGeom>
        </p:spPr>
      </p:pic>
    </p:spTree>
    <p:extLst>
      <p:ext uri="{BB962C8B-B14F-4D97-AF65-F5344CB8AC3E}">
        <p14:creationId xmlns:p14="http://schemas.microsoft.com/office/powerpoint/2010/main" val="2747547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918">
        <p159:morph option="byObject"/>
      </p:transition>
    </mc:Choice>
    <mc:Fallback xmlns="">
      <p:transition spd="slow" advTm="99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9434" objId="2"/>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73870A-8180-45EB-872C-91484FB0773D}"/>
              </a:ext>
            </a:extLst>
          </p:cNvPr>
          <p:cNvGrpSpPr/>
          <p:nvPr/>
        </p:nvGrpSpPr>
        <p:grpSpPr>
          <a:xfrm rot="11987121">
            <a:off x="-1213424" y="-538122"/>
            <a:ext cx="14295761" cy="7934243"/>
            <a:chOff x="-1213424" y="-525300"/>
            <a:chExt cx="14295761" cy="7934243"/>
          </a:xfrm>
        </p:grpSpPr>
        <p:sp>
          <p:nvSpPr>
            <p:cNvPr id="5" name="Hexagon 4">
              <a:extLst>
                <a:ext uri="{FF2B5EF4-FFF2-40B4-BE49-F238E27FC236}">
                  <a16:creationId xmlns:a16="http://schemas.microsoft.com/office/drawing/2014/main" id="{B510955D-3313-4DBD-94FF-34CAA56FA681}"/>
                </a:ext>
              </a:extLst>
            </p:cNvPr>
            <p:cNvSpPr/>
            <p:nvPr/>
          </p:nvSpPr>
          <p:spPr>
            <a:xfrm rot="20212521">
              <a:off x="10559059" y="-26236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xagon 5">
              <a:extLst>
                <a:ext uri="{FF2B5EF4-FFF2-40B4-BE49-F238E27FC236}">
                  <a16:creationId xmlns:a16="http://schemas.microsoft.com/office/drawing/2014/main" id="{F92D3F8A-B582-446F-8D11-5B7E82C273BA}"/>
                </a:ext>
              </a:extLst>
            </p:cNvPr>
            <p:cNvSpPr/>
            <p:nvPr/>
          </p:nvSpPr>
          <p:spPr>
            <a:xfrm rot="20212521">
              <a:off x="9653124" y="121207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9CBD9EF8-ED90-4D69-8BC6-1E86BAF1680B}"/>
                </a:ext>
              </a:extLst>
            </p:cNvPr>
            <p:cNvSpPr/>
            <p:nvPr/>
          </p:nvSpPr>
          <p:spPr>
            <a:xfrm rot="20212522">
              <a:off x="3990025" y="91874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63706D54-9CA8-49CB-AD0B-4ACBC4548BA1}"/>
                </a:ext>
              </a:extLst>
            </p:cNvPr>
            <p:cNvSpPr/>
            <p:nvPr/>
          </p:nvSpPr>
          <p:spPr>
            <a:xfrm rot="20212522">
              <a:off x="4682578" y="254047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E974DE1C-3D29-4729-A18E-6311C99FA224}"/>
                </a:ext>
              </a:extLst>
            </p:cNvPr>
            <p:cNvSpPr/>
            <p:nvPr/>
          </p:nvSpPr>
          <p:spPr>
            <a:xfrm rot="20212521">
              <a:off x="11301663" y="136796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0FF02CDB-559B-4111-A1BF-0F07C9EE41B6}"/>
                </a:ext>
              </a:extLst>
            </p:cNvPr>
            <p:cNvSpPr/>
            <p:nvPr/>
          </p:nvSpPr>
          <p:spPr>
            <a:xfrm rot="20212521">
              <a:off x="11102148" y="433615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EFC86CEF-6919-4E21-9E1F-FC4732E9A14D}"/>
                </a:ext>
              </a:extLst>
            </p:cNvPr>
            <p:cNvSpPr/>
            <p:nvPr/>
          </p:nvSpPr>
          <p:spPr>
            <a:xfrm rot="20212522">
              <a:off x="3657952" y="394507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8D5087A1-35C2-423F-8A27-2108B54D3800}"/>
                </a:ext>
              </a:extLst>
            </p:cNvPr>
            <p:cNvSpPr/>
            <p:nvPr/>
          </p:nvSpPr>
          <p:spPr>
            <a:xfrm rot="20212522">
              <a:off x="10084540" y="576382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1A4C5CBE-170E-4572-9BC8-443C69B110AD}"/>
                </a:ext>
              </a:extLst>
            </p:cNvPr>
            <p:cNvSpPr/>
            <p:nvPr/>
          </p:nvSpPr>
          <p:spPr>
            <a:xfrm rot="20212522">
              <a:off x="-1213424" y="3969771"/>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088CF355-4AEF-4DD1-ADCC-0818445B8E68}"/>
                </a:ext>
              </a:extLst>
            </p:cNvPr>
            <p:cNvSpPr/>
            <p:nvPr/>
          </p:nvSpPr>
          <p:spPr>
            <a:xfrm rot="20212521">
              <a:off x="2954015" y="229668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0592EECE-C2DF-416C-9FC9-AEBBAB25E201}"/>
                </a:ext>
              </a:extLst>
            </p:cNvPr>
            <p:cNvSpPr/>
            <p:nvPr/>
          </p:nvSpPr>
          <p:spPr>
            <a:xfrm rot="20212522">
              <a:off x="-173397" y="-525300"/>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8D6BC929-39C1-4A52-9012-270510176394}"/>
                </a:ext>
              </a:extLst>
            </p:cNvPr>
            <p:cNvSpPr/>
            <p:nvPr/>
          </p:nvSpPr>
          <p:spPr>
            <a:xfrm rot="20212522">
              <a:off x="2254590" y="65885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2D78DD12-C07C-47AB-8584-7BC399215530}"/>
                </a:ext>
              </a:extLst>
            </p:cNvPr>
            <p:cNvSpPr/>
            <p:nvPr/>
          </p:nvSpPr>
          <p:spPr>
            <a:xfrm rot="20212521">
              <a:off x="10391348" y="278079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3422B4A1-E2E6-469C-A0BB-BE9BFE2968C7}"/>
                </a:ext>
              </a:extLst>
            </p:cNvPr>
            <p:cNvSpPr/>
            <p:nvPr/>
          </p:nvSpPr>
          <p:spPr>
            <a:xfrm rot="20212522">
              <a:off x="-307844" y="562688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DAB0E943-1891-4ECB-9F46-CE0F001F6C20}"/>
                </a:ext>
              </a:extLst>
            </p:cNvPr>
            <p:cNvSpPr/>
            <p:nvPr/>
          </p:nvSpPr>
          <p:spPr>
            <a:xfrm rot="20212521">
              <a:off x="9436247" y="416095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BB8C4A45-48D9-404F-A5B5-0779EF74ABD7}"/>
                </a:ext>
              </a:extLst>
            </p:cNvPr>
            <p:cNvSpPr/>
            <p:nvPr/>
          </p:nvSpPr>
          <p:spPr>
            <a:xfrm rot="20212522">
              <a:off x="-1163494" y="84544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8C311880-B828-43BE-90F4-671E4B81523A}"/>
                </a:ext>
              </a:extLst>
            </p:cNvPr>
            <p:cNvSpPr/>
            <p:nvPr/>
          </p:nvSpPr>
          <p:spPr>
            <a:xfrm rot="20212522">
              <a:off x="-391504" y="248891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A7E71BFB-C41A-44AE-9340-6C8F41D57386}"/>
              </a:ext>
            </a:extLst>
          </p:cNvPr>
          <p:cNvSpPr>
            <a:spLocks noGrp="1"/>
          </p:cNvSpPr>
          <p:nvPr>
            <p:ph sz="quarter" idx="13"/>
          </p:nvPr>
        </p:nvSpPr>
        <p:spPr>
          <a:xfrm>
            <a:off x="4768462" y="1135688"/>
            <a:ext cx="6982451" cy="4295775"/>
          </a:xfrm>
        </p:spPr>
        <p:txBody>
          <a:bodyPr>
            <a:normAutofit/>
          </a:bodyPr>
          <a:lstStyle/>
          <a:p>
            <a:pPr marL="0" indent="0">
              <a:buNone/>
            </a:pPr>
            <a:r>
              <a:rPr lang="en-US" sz="3600" dirty="0">
                <a:latin typeface="Stencil" panose="040409050D0802020404" pitchFamily="82" charset="0"/>
              </a:rPr>
              <a:t>Exactly 8 days after King was released, Kennedy was elected president and thus the wheels were set in motion toward ending racial segregation</a:t>
            </a:r>
          </a:p>
        </p:txBody>
      </p:sp>
      <p:sp>
        <p:nvSpPr>
          <p:cNvPr id="27" name="Oval 26">
            <a:extLst>
              <a:ext uri="{FF2B5EF4-FFF2-40B4-BE49-F238E27FC236}">
                <a16:creationId xmlns:a16="http://schemas.microsoft.com/office/drawing/2014/main" id="{D03DAA5F-8C52-44B9-811C-FA299769DBF8}"/>
              </a:ext>
            </a:extLst>
          </p:cNvPr>
          <p:cNvSpPr/>
          <p:nvPr/>
        </p:nvSpPr>
        <p:spPr>
          <a:xfrm>
            <a:off x="0" y="-7532900"/>
            <a:ext cx="5777833" cy="6130176"/>
          </a:xfrm>
          <a:prstGeom prst="ellipse">
            <a:avLst/>
          </a:prstGeom>
          <a:blipFill dpi="0" rotWithShape="1">
            <a:blip r:embed="rId4">
              <a:alphaModFix amt="66000"/>
            </a:blip>
            <a:srcRect/>
            <a:stretch>
              <a:fillRect l="-6000" t="-2000" r="-9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44BD8768-086D-4311-9ED9-40573C68CCD3}"/>
              </a:ext>
            </a:extLst>
          </p:cNvPr>
          <p:cNvPicPr>
            <a:picLocks noChangeAspect="1"/>
          </p:cNvPicPr>
          <p:nvPr/>
        </p:nvPicPr>
        <p:blipFill rotWithShape="1">
          <a:blip r:embed="rId5">
            <a:duotone>
              <a:prstClr val="black"/>
              <a:schemeClr val="tx2">
                <a:tint val="45000"/>
                <a:satMod val="400000"/>
              </a:schemeClr>
            </a:duotone>
            <a:extLst>
              <a:ext uri="{28A0092B-C50C-407E-A947-70E740481C1C}">
                <a14:useLocalDpi xmlns:a14="http://schemas.microsoft.com/office/drawing/2010/main" val="0"/>
              </a:ext>
            </a:extLst>
          </a:blip>
          <a:srcRect l="10150" r="9094" b="3316"/>
          <a:stretch/>
        </p:blipFill>
        <p:spPr>
          <a:xfrm>
            <a:off x="1009314" y="760441"/>
            <a:ext cx="3135887" cy="5201701"/>
          </a:xfrm>
          <a:prstGeom prst="octagon">
            <a:avLst/>
          </a:prstGeom>
        </p:spPr>
      </p:pic>
      <p:pic>
        <p:nvPicPr>
          <p:cNvPr id="2" name="Exactly 8 days after King 2">
            <a:hlinkClick r:id="" action="ppaction://media"/>
            <a:extLst>
              <a:ext uri="{FF2B5EF4-FFF2-40B4-BE49-F238E27FC236}">
                <a16:creationId xmlns:a16="http://schemas.microsoft.com/office/drawing/2014/main" id="{B0577EE1-B2C2-489D-BB77-5DB3BA8D08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6914" y="7128619"/>
            <a:ext cx="304800" cy="304800"/>
          </a:xfrm>
          <a:prstGeom prst="rect">
            <a:avLst/>
          </a:prstGeom>
        </p:spPr>
      </p:pic>
    </p:spTree>
    <p:extLst>
      <p:ext uri="{BB962C8B-B14F-4D97-AF65-F5344CB8AC3E}">
        <p14:creationId xmlns:p14="http://schemas.microsoft.com/office/powerpoint/2010/main" val="1992256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890">
        <p159:morph option="byObject"/>
      </p:transition>
    </mc:Choice>
    <mc:Fallback xmlns="">
      <p:transition spd="slow" advTm="11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11573"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73870A-8180-45EB-872C-91484FB0773D}"/>
              </a:ext>
            </a:extLst>
          </p:cNvPr>
          <p:cNvGrpSpPr/>
          <p:nvPr/>
        </p:nvGrpSpPr>
        <p:grpSpPr>
          <a:xfrm rot="11987121">
            <a:off x="-1213424" y="-538122"/>
            <a:ext cx="14295761" cy="7934243"/>
            <a:chOff x="-1213424" y="-525300"/>
            <a:chExt cx="14295761" cy="7934243"/>
          </a:xfrm>
        </p:grpSpPr>
        <p:sp>
          <p:nvSpPr>
            <p:cNvPr id="5" name="Hexagon 4">
              <a:extLst>
                <a:ext uri="{FF2B5EF4-FFF2-40B4-BE49-F238E27FC236}">
                  <a16:creationId xmlns:a16="http://schemas.microsoft.com/office/drawing/2014/main" id="{B510955D-3313-4DBD-94FF-34CAA56FA681}"/>
                </a:ext>
              </a:extLst>
            </p:cNvPr>
            <p:cNvSpPr/>
            <p:nvPr/>
          </p:nvSpPr>
          <p:spPr>
            <a:xfrm rot="20212521">
              <a:off x="10559059" y="-26236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xagon 5">
              <a:extLst>
                <a:ext uri="{FF2B5EF4-FFF2-40B4-BE49-F238E27FC236}">
                  <a16:creationId xmlns:a16="http://schemas.microsoft.com/office/drawing/2014/main" id="{F92D3F8A-B582-446F-8D11-5B7E82C273BA}"/>
                </a:ext>
              </a:extLst>
            </p:cNvPr>
            <p:cNvSpPr/>
            <p:nvPr/>
          </p:nvSpPr>
          <p:spPr>
            <a:xfrm rot="20212521">
              <a:off x="9653124" y="121207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9CBD9EF8-ED90-4D69-8BC6-1E86BAF1680B}"/>
                </a:ext>
              </a:extLst>
            </p:cNvPr>
            <p:cNvSpPr/>
            <p:nvPr/>
          </p:nvSpPr>
          <p:spPr>
            <a:xfrm rot="20212522">
              <a:off x="3990025" y="91874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63706D54-9CA8-49CB-AD0B-4ACBC4548BA1}"/>
                </a:ext>
              </a:extLst>
            </p:cNvPr>
            <p:cNvSpPr/>
            <p:nvPr/>
          </p:nvSpPr>
          <p:spPr>
            <a:xfrm rot="20212522">
              <a:off x="4682578" y="254047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E974DE1C-3D29-4729-A18E-6311C99FA224}"/>
                </a:ext>
              </a:extLst>
            </p:cNvPr>
            <p:cNvSpPr/>
            <p:nvPr/>
          </p:nvSpPr>
          <p:spPr>
            <a:xfrm rot="20212521">
              <a:off x="11301663" y="136796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0FF02CDB-559B-4111-A1BF-0F07C9EE41B6}"/>
                </a:ext>
              </a:extLst>
            </p:cNvPr>
            <p:cNvSpPr/>
            <p:nvPr/>
          </p:nvSpPr>
          <p:spPr>
            <a:xfrm rot="20212521">
              <a:off x="11102148" y="433615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EFC86CEF-6919-4E21-9E1F-FC4732E9A14D}"/>
                </a:ext>
              </a:extLst>
            </p:cNvPr>
            <p:cNvSpPr/>
            <p:nvPr/>
          </p:nvSpPr>
          <p:spPr>
            <a:xfrm rot="20212522">
              <a:off x="3657952" y="394507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8D5087A1-35C2-423F-8A27-2108B54D3800}"/>
                </a:ext>
              </a:extLst>
            </p:cNvPr>
            <p:cNvSpPr/>
            <p:nvPr/>
          </p:nvSpPr>
          <p:spPr>
            <a:xfrm rot="20212522">
              <a:off x="10084540" y="576382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1A4C5CBE-170E-4572-9BC8-443C69B110AD}"/>
                </a:ext>
              </a:extLst>
            </p:cNvPr>
            <p:cNvSpPr/>
            <p:nvPr/>
          </p:nvSpPr>
          <p:spPr>
            <a:xfrm rot="20212522">
              <a:off x="-1213424" y="3969771"/>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088CF355-4AEF-4DD1-ADCC-0818445B8E68}"/>
                </a:ext>
              </a:extLst>
            </p:cNvPr>
            <p:cNvSpPr/>
            <p:nvPr/>
          </p:nvSpPr>
          <p:spPr>
            <a:xfrm rot="20212521">
              <a:off x="2954015" y="229668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0592EECE-C2DF-416C-9FC9-AEBBAB25E201}"/>
                </a:ext>
              </a:extLst>
            </p:cNvPr>
            <p:cNvSpPr/>
            <p:nvPr/>
          </p:nvSpPr>
          <p:spPr>
            <a:xfrm rot="20212522">
              <a:off x="-173397" y="-525300"/>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8D6BC929-39C1-4A52-9012-270510176394}"/>
                </a:ext>
              </a:extLst>
            </p:cNvPr>
            <p:cNvSpPr/>
            <p:nvPr/>
          </p:nvSpPr>
          <p:spPr>
            <a:xfrm rot="20212522">
              <a:off x="2254590" y="65885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2D78DD12-C07C-47AB-8584-7BC399215530}"/>
                </a:ext>
              </a:extLst>
            </p:cNvPr>
            <p:cNvSpPr/>
            <p:nvPr/>
          </p:nvSpPr>
          <p:spPr>
            <a:xfrm rot="20212521">
              <a:off x="10391348" y="278079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3422B4A1-E2E6-469C-A0BB-BE9BFE2968C7}"/>
                </a:ext>
              </a:extLst>
            </p:cNvPr>
            <p:cNvSpPr/>
            <p:nvPr/>
          </p:nvSpPr>
          <p:spPr>
            <a:xfrm rot="20212522">
              <a:off x="-307844" y="562688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DAB0E943-1891-4ECB-9F46-CE0F001F6C20}"/>
                </a:ext>
              </a:extLst>
            </p:cNvPr>
            <p:cNvSpPr/>
            <p:nvPr/>
          </p:nvSpPr>
          <p:spPr>
            <a:xfrm rot="20212521">
              <a:off x="9436247" y="416095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BB8C4A45-48D9-404F-A5B5-0779EF74ABD7}"/>
                </a:ext>
              </a:extLst>
            </p:cNvPr>
            <p:cNvSpPr/>
            <p:nvPr/>
          </p:nvSpPr>
          <p:spPr>
            <a:xfrm rot="20212522">
              <a:off x="-1163494" y="84544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8C311880-B828-43BE-90F4-671E4B81523A}"/>
                </a:ext>
              </a:extLst>
            </p:cNvPr>
            <p:cNvSpPr/>
            <p:nvPr/>
          </p:nvSpPr>
          <p:spPr>
            <a:xfrm rot="20212522">
              <a:off x="-391504" y="248891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A7E71BFB-C41A-44AE-9340-6C8F41D57386}"/>
              </a:ext>
            </a:extLst>
          </p:cNvPr>
          <p:cNvSpPr>
            <a:spLocks noGrp="1"/>
          </p:cNvSpPr>
          <p:nvPr>
            <p:ph sz="quarter" idx="13"/>
          </p:nvPr>
        </p:nvSpPr>
        <p:spPr>
          <a:xfrm>
            <a:off x="170134" y="1388652"/>
            <a:ext cx="6982451" cy="4295775"/>
          </a:xfrm>
        </p:spPr>
        <p:txBody>
          <a:bodyPr>
            <a:normAutofit/>
          </a:bodyPr>
          <a:lstStyle/>
          <a:p>
            <a:pPr marL="0" indent="0">
              <a:buNone/>
            </a:pPr>
            <a:r>
              <a:rPr lang="en-US" sz="3600" dirty="0">
                <a:latin typeface="Stencil" panose="040409050D0802020404" pitchFamily="82" charset="0"/>
              </a:rPr>
              <a:t>1963 began with King getting arrested yet again as the tension between demonstrators and law enforcement hit an all-time high.</a:t>
            </a:r>
          </a:p>
        </p:txBody>
      </p:sp>
      <p:sp>
        <p:nvSpPr>
          <p:cNvPr id="2" name="Oval 1">
            <a:extLst>
              <a:ext uri="{FF2B5EF4-FFF2-40B4-BE49-F238E27FC236}">
                <a16:creationId xmlns:a16="http://schemas.microsoft.com/office/drawing/2014/main" id="{CE3B17D2-2826-44E8-A140-C3B54D2DD56A}"/>
              </a:ext>
            </a:extLst>
          </p:cNvPr>
          <p:cNvSpPr/>
          <p:nvPr/>
        </p:nvSpPr>
        <p:spPr>
          <a:xfrm>
            <a:off x="6958982" y="322950"/>
            <a:ext cx="5367918" cy="648072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92FD633-9964-442A-87F2-C35B71354B5F}"/>
              </a:ext>
            </a:extLst>
          </p:cNvPr>
          <p:cNvSpPr/>
          <p:nvPr/>
        </p:nvSpPr>
        <p:spPr>
          <a:xfrm>
            <a:off x="-932007" y="6663810"/>
            <a:ext cx="5696512" cy="648072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1963 began with King gett 1">
            <a:hlinkClick r:id="" action="ppaction://media"/>
            <a:extLst>
              <a:ext uri="{FF2B5EF4-FFF2-40B4-BE49-F238E27FC236}">
                <a16:creationId xmlns:a16="http://schemas.microsoft.com/office/drawing/2014/main" id="{AB6C82CF-E4CF-4878-8F9B-2E55BFE83B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13965" y="7547811"/>
            <a:ext cx="304800" cy="304800"/>
          </a:xfrm>
          <a:prstGeom prst="rect">
            <a:avLst/>
          </a:prstGeom>
        </p:spPr>
      </p:pic>
    </p:spTree>
    <p:extLst>
      <p:ext uri="{BB962C8B-B14F-4D97-AF65-F5344CB8AC3E}">
        <p14:creationId xmlns:p14="http://schemas.microsoft.com/office/powerpoint/2010/main" val="643908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376">
        <p159:morph option="byObject"/>
      </p:transition>
    </mc:Choice>
    <mc:Fallback xmlns="">
      <p:transition spd="slow" advTm="153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6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2"/>
                </p:tgtEl>
              </p:cMediaNode>
            </p:audio>
          </p:childTnLst>
        </p:cTn>
      </p:par>
    </p:tnLst>
  </p:timing>
  <p:extLst>
    <p:ext uri="{E180D4A7-C9FB-4DFB-919C-405C955672EB}">
      <p14:showEvtLst xmlns:p14="http://schemas.microsoft.com/office/powerpoint/2010/main">
        <p14:playEvt time="1" objId="22"/>
        <p14:stopEvt time="14995" objId="2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95C1B3-6710-4304-B39A-1F3D3EBD6A3F}"/>
              </a:ext>
            </a:extLst>
          </p:cNvPr>
          <p:cNvSpPr txBox="1"/>
          <p:nvPr/>
        </p:nvSpPr>
        <p:spPr>
          <a:xfrm>
            <a:off x="1600201" y="1428750"/>
            <a:ext cx="3550734" cy="4677029"/>
          </a:xfrm>
          <a:prstGeom prst="rect">
            <a:avLst/>
          </a:prstGeom>
          <a:noFill/>
        </p:spPr>
        <p:txBody>
          <a:bodyPr wrap="square" rtlCol="0">
            <a:spAutoFit/>
          </a:bodyPr>
          <a:lstStyle/>
          <a:p>
            <a:pPr algn="ctr"/>
            <a:r>
              <a:rPr lang="en-US" sz="6000" dirty="0">
                <a:latin typeface="Stencil" panose="040409050D0802020404" pitchFamily="82" charset="0"/>
              </a:rPr>
              <a:t>WHO IS MARTIN LUTHER KING </a:t>
            </a:r>
            <a:r>
              <a:rPr lang="en-US" sz="6000" dirty="0">
                <a:effectLst/>
                <a:latin typeface="Stencil" panose="040409050D0802020404" pitchFamily="82" charset="0"/>
              </a:rPr>
              <a:t>JR</a:t>
            </a:r>
            <a:r>
              <a:rPr lang="en-US" sz="6000" dirty="0">
                <a:latin typeface="Stencil" panose="040409050D0802020404" pitchFamily="82" charset="0"/>
              </a:rPr>
              <a:t>?</a:t>
            </a:r>
          </a:p>
        </p:txBody>
      </p:sp>
      <p:pic>
        <p:nvPicPr>
          <p:cNvPr id="10" name="Picture 9">
            <a:extLst>
              <a:ext uri="{FF2B5EF4-FFF2-40B4-BE49-F238E27FC236}">
                <a16:creationId xmlns:a16="http://schemas.microsoft.com/office/drawing/2014/main" id="{8C2C2606-61B1-4324-8A50-758957359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1038" y="973883"/>
            <a:ext cx="4910232" cy="4910232"/>
          </a:xfrm>
          <a:prstGeom prst="rect">
            <a:avLst/>
          </a:prstGeom>
        </p:spPr>
      </p:pic>
      <p:pic>
        <p:nvPicPr>
          <p:cNvPr id="2" name="Who is Martin Luther King 2">
            <a:hlinkClick r:id="" action="ppaction://media"/>
            <a:extLst>
              <a:ext uri="{FF2B5EF4-FFF2-40B4-BE49-F238E27FC236}">
                <a16:creationId xmlns:a16="http://schemas.microsoft.com/office/drawing/2014/main" id="{70647A5F-DC40-417E-B665-9D55538E1C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13810" y="7162800"/>
            <a:ext cx="304800" cy="304800"/>
          </a:xfrm>
          <a:prstGeom prst="rect">
            <a:avLst/>
          </a:prstGeom>
        </p:spPr>
      </p:pic>
    </p:spTree>
    <p:extLst>
      <p:ext uri="{BB962C8B-B14F-4D97-AF65-F5344CB8AC3E}">
        <p14:creationId xmlns:p14="http://schemas.microsoft.com/office/powerpoint/2010/main" val="141053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advTm="2467">
        <p15:prstTrans prst="curtains"/>
      </p:transition>
    </mc:Choice>
    <mc:Fallback xmlns="">
      <p:transition spd="slow" advTm="24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2460" objId="2"/>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 5" title="Overhead Projector">
            <a:hlinkClick r:id="" action="ppaction://media"/>
            <a:extLst>
              <a:ext uri="{FF2B5EF4-FFF2-40B4-BE49-F238E27FC236}">
                <a16:creationId xmlns:a16="http://schemas.microsoft.com/office/drawing/2014/main" id="{89A5BD57-A9D2-411F-9CC4-6F1F52BCBE5D}"/>
              </a:ext>
            </a:extLst>
          </p:cNvPr>
          <p:cNvPicPr>
            <a:picLocks noChangeAspect="1"/>
          </p:cNvPicPr>
          <p:nvPr>
            <a:videoFile r:link="rId1"/>
            <p:extLst>
              <p:ext uri="{DAA4B4D4-6D71-4841-9C94-3DE7FCFB9230}">
                <p14:media xmlns:p14="http://schemas.microsoft.com/office/powerpoint/2010/main" r:embed="rId2">
                  <p14:trim end="9666"/>
                </p14:media>
              </p:ext>
            </p:extLst>
          </p:nvPr>
        </p:nvPicPr>
        <p:blipFill>
          <a:blip r:embed="rId6">
            <a:lum bright="-53000"/>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361B635-11D2-467D-BF71-627A7157C011}"/>
              </a:ext>
            </a:extLst>
          </p:cNvPr>
          <p:cNvSpPr txBox="1"/>
          <p:nvPr/>
        </p:nvSpPr>
        <p:spPr>
          <a:xfrm>
            <a:off x="7042484" y="1652337"/>
            <a:ext cx="4588043" cy="3970318"/>
          </a:xfrm>
          <a:prstGeom prst="rect">
            <a:avLst/>
          </a:prstGeom>
          <a:noFill/>
        </p:spPr>
        <p:txBody>
          <a:bodyPr wrap="square" rtlCol="0">
            <a:spAutoFit/>
          </a:bodyPr>
          <a:lstStyle/>
          <a:p>
            <a:r>
              <a:rPr lang="en-US" sz="3600" dirty="0">
                <a:latin typeface="Stencil" panose="040409050D0802020404" pitchFamily="82" charset="0"/>
              </a:rPr>
              <a:t>Exactly 4 months after his release.. King made history at the 1963, Washington Freedom March</a:t>
            </a:r>
          </a:p>
        </p:txBody>
      </p:sp>
      <p:pic>
        <p:nvPicPr>
          <p:cNvPr id="2" name="Exactly 4 months after hi 1">
            <a:hlinkClick r:id="" action="ppaction://media"/>
            <a:extLst>
              <a:ext uri="{FF2B5EF4-FFF2-40B4-BE49-F238E27FC236}">
                <a16:creationId xmlns:a16="http://schemas.microsoft.com/office/drawing/2014/main" id="{7F4034C9-89E8-429C-A5D6-158BA9F2096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421105" y="7427495"/>
            <a:ext cx="304800" cy="304800"/>
          </a:xfrm>
          <a:prstGeom prst="rect">
            <a:avLst/>
          </a:prstGeom>
        </p:spPr>
      </p:pic>
    </p:spTree>
    <p:extLst>
      <p:ext uri="{BB962C8B-B14F-4D97-AF65-F5344CB8AC3E}">
        <p14:creationId xmlns:p14="http://schemas.microsoft.com/office/powerpoint/2010/main" val="1494181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077">
        <p159:morph option="byObject"/>
      </p:transition>
    </mc:Choice>
    <mc:Fallback xmlns="">
      <p:transition spd="slow" advTm="110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 fill="hold"/>
                                        <p:tgtEl>
                                          <p:spTgt spid="6"/>
                                        </p:tgtEl>
                                      </p:cBhvr>
                                    </p:cmd>
                                  </p:childTnLst>
                                </p:cTn>
                              </p:par>
                            </p:childTnLst>
                          </p:cTn>
                        </p:par>
                        <p:par>
                          <p:cTn id="7" fill="hold">
                            <p:stCondLst>
                              <p:cond delay="382"/>
                            </p:stCondLst>
                            <p:childTnLst>
                              <p:par>
                                <p:cTn id="8" presetID="1" presetClass="mediacall" presetSubtype="0" fill="hold" nodeType="afterEffect">
                                  <p:stCondLst>
                                    <p:cond delay="0"/>
                                  </p:stCondLst>
                                  <p:childTnLst>
                                    <p:cmd type="call" cmd="playFrom(0.0)">
                                      <p:cBhvr>
                                        <p:cTn id="9" dur="9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8788">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audio>
              <p:cMediaNode vol="100000">
                <p:cTn id="16"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6"/>
        <p14:playEvt time="399" objId="2"/>
        <p14:playEvt time="657" objId="6"/>
        <p14:playEvt time="1280" objId="6"/>
        <p14:playEvt time="1807" objId="6"/>
        <p14:playEvt time="2488" objId="6"/>
        <p14:playEvt time="3123" objId="6"/>
        <p14:playEvt time="3720" objId="6"/>
        <p14:playEvt time="4320" objId="6"/>
        <p14:playEvt time="4955" objId="6"/>
        <p14:playEvt time="5561" objId="6"/>
        <p14:playEvt time="6194" objId="6"/>
        <p14:playEvt time="6808" objId="6"/>
        <p14:playEvt time="7363" objId="6"/>
        <p14:playEvt time="8031" objId="6"/>
        <p14:playEvt time="8688" objId="6"/>
        <p14:playEvt time="9480" objId="6"/>
        <p14:playEvt time="10148" objId="6"/>
        <p14:stopEvt time="10388" objId="2"/>
        <p14:playEvt time="10761" objId="6"/>
        <p14:stopEvt time="11077" objId="6"/>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t="-2000" r="-9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361B635-11D2-467D-BF71-627A7157C011}"/>
              </a:ext>
            </a:extLst>
          </p:cNvPr>
          <p:cNvSpPr txBox="1"/>
          <p:nvPr/>
        </p:nvSpPr>
        <p:spPr>
          <a:xfrm>
            <a:off x="854243" y="5349108"/>
            <a:ext cx="10483514" cy="646331"/>
          </a:xfrm>
          <a:prstGeom prst="rect">
            <a:avLst/>
          </a:prstGeom>
          <a:solidFill>
            <a:schemeClr val="bg1"/>
          </a:solidFill>
        </p:spPr>
        <p:txBody>
          <a:bodyPr wrap="square" rtlCol="0">
            <a:spAutoFit/>
          </a:bodyPr>
          <a:lstStyle/>
          <a:p>
            <a:r>
              <a:rPr lang="en-US" sz="3600" dirty="0">
                <a:latin typeface="Stencil" panose="040409050D0802020404" pitchFamily="82" charset="0"/>
              </a:rPr>
              <a:t>By delivering his ‘I have a dream speech’</a:t>
            </a:r>
          </a:p>
        </p:txBody>
      </p:sp>
      <p:pic>
        <p:nvPicPr>
          <p:cNvPr id="2" name="Martin Luther King Jr. 'I have a dream' speech">
            <a:hlinkClick r:id="" action="ppaction://media"/>
            <a:extLst>
              <a:ext uri="{FF2B5EF4-FFF2-40B4-BE49-F238E27FC236}">
                <a16:creationId xmlns:a16="http://schemas.microsoft.com/office/drawing/2014/main" id="{5E9C4FAE-5DF3-434B-9C1F-A831A398D4E8}"/>
              </a:ext>
            </a:extLst>
          </p:cNvPr>
          <p:cNvPicPr>
            <a:picLocks noChangeAspect="1"/>
          </p:cNvPicPr>
          <p:nvPr>
            <a:audioFile r:link="rId1"/>
            <p:extLst>
              <p:ext uri="{DAA4B4D4-6D71-4841-9C94-3DE7FCFB9230}">
                <p14:media xmlns:p14="http://schemas.microsoft.com/office/powerpoint/2010/main" r:embed="rId2">
                  <p14:trim end="33847.4615"/>
                  <p14:fade out="500"/>
                </p14:media>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619585699"/>
      </p:ext>
    </p:extLst>
  </p:cSld>
  <p:clrMapOvr>
    <a:masterClrMapping/>
  </p:clrMapOvr>
  <p:transition spd="slow" advTm="3685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3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36854" objId="2"/>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47D12-9566-4F37-BE48-52927303DCAE}"/>
              </a:ext>
            </a:extLst>
          </p:cNvPr>
          <p:cNvGrpSpPr/>
          <p:nvPr/>
        </p:nvGrpSpPr>
        <p:grpSpPr>
          <a:xfrm rot="11160012">
            <a:off x="73391" y="-6618997"/>
            <a:ext cx="14295761" cy="7934243"/>
            <a:chOff x="-1213424" y="-525300"/>
            <a:chExt cx="14295761" cy="7934243"/>
          </a:xfrm>
        </p:grpSpPr>
        <p:sp>
          <p:nvSpPr>
            <p:cNvPr id="10" name="Hexagon 9">
              <a:extLst>
                <a:ext uri="{FF2B5EF4-FFF2-40B4-BE49-F238E27FC236}">
                  <a16:creationId xmlns:a16="http://schemas.microsoft.com/office/drawing/2014/main" id="{4BEDC2B8-2951-43EC-9253-6DADE78A6EBC}"/>
                </a:ext>
              </a:extLst>
            </p:cNvPr>
            <p:cNvSpPr/>
            <p:nvPr/>
          </p:nvSpPr>
          <p:spPr>
            <a:xfrm rot="20212521">
              <a:off x="10559059" y="-26236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50346A3B-B479-4A69-8196-C7C5428D6613}"/>
                </a:ext>
              </a:extLst>
            </p:cNvPr>
            <p:cNvSpPr/>
            <p:nvPr/>
          </p:nvSpPr>
          <p:spPr>
            <a:xfrm rot="20212521">
              <a:off x="9653124" y="121207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3BA24D6-4060-4836-BAE4-DEF13831ECEB}"/>
                </a:ext>
              </a:extLst>
            </p:cNvPr>
            <p:cNvSpPr/>
            <p:nvPr/>
          </p:nvSpPr>
          <p:spPr>
            <a:xfrm rot="20212522">
              <a:off x="3990025" y="91874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F2962ED3-5BA7-4530-B23E-7C278B09D475}"/>
                </a:ext>
              </a:extLst>
            </p:cNvPr>
            <p:cNvSpPr/>
            <p:nvPr/>
          </p:nvSpPr>
          <p:spPr>
            <a:xfrm rot="20212522">
              <a:off x="4682578" y="254047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76D9A228-DCFD-45A3-8199-F00022813710}"/>
                </a:ext>
              </a:extLst>
            </p:cNvPr>
            <p:cNvSpPr/>
            <p:nvPr/>
          </p:nvSpPr>
          <p:spPr>
            <a:xfrm rot="20212521">
              <a:off x="11301663" y="136796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F888A2A0-9CBF-4075-AA22-166A1F8B663A}"/>
                </a:ext>
              </a:extLst>
            </p:cNvPr>
            <p:cNvSpPr/>
            <p:nvPr/>
          </p:nvSpPr>
          <p:spPr>
            <a:xfrm rot="20212521">
              <a:off x="11102148" y="433615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30436C17-F9D6-4B1B-A761-AC48A90C4B25}"/>
                </a:ext>
              </a:extLst>
            </p:cNvPr>
            <p:cNvSpPr/>
            <p:nvPr/>
          </p:nvSpPr>
          <p:spPr>
            <a:xfrm rot="20212522">
              <a:off x="3657952" y="394507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328C3F67-1B54-44C0-AD80-24E60DBD8514}"/>
                </a:ext>
              </a:extLst>
            </p:cNvPr>
            <p:cNvSpPr/>
            <p:nvPr/>
          </p:nvSpPr>
          <p:spPr>
            <a:xfrm rot="20212522">
              <a:off x="10084540" y="576382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A15F28C6-C027-4551-9AF0-344613F723DA}"/>
                </a:ext>
              </a:extLst>
            </p:cNvPr>
            <p:cNvSpPr/>
            <p:nvPr/>
          </p:nvSpPr>
          <p:spPr>
            <a:xfrm rot="20212522">
              <a:off x="-1213424" y="3969771"/>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7DD8E8B4-2ED7-4E94-834D-6768AB525845}"/>
                </a:ext>
              </a:extLst>
            </p:cNvPr>
            <p:cNvSpPr/>
            <p:nvPr/>
          </p:nvSpPr>
          <p:spPr>
            <a:xfrm rot="20212521">
              <a:off x="2954015" y="229668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199783F3-A2A3-4C5B-8FA8-EB38D16A4740}"/>
                </a:ext>
              </a:extLst>
            </p:cNvPr>
            <p:cNvSpPr/>
            <p:nvPr/>
          </p:nvSpPr>
          <p:spPr>
            <a:xfrm rot="20212522">
              <a:off x="-173397" y="-525300"/>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5C729357-C606-4B96-8F80-58F2AFCBC5A1}"/>
                </a:ext>
              </a:extLst>
            </p:cNvPr>
            <p:cNvSpPr/>
            <p:nvPr/>
          </p:nvSpPr>
          <p:spPr>
            <a:xfrm rot="20212522">
              <a:off x="2254590" y="65885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a:extLst>
                <a:ext uri="{FF2B5EF4-FFF2-40B4-BE49-F238E27FC236}">
                  <a16:creationId xmlns:a16="http://schemas.microsoft.com/office/drawing/2014/main" id="{2C4718FD-A0BB-4D8B-9859-18CB6824573A}"/>
                </a:ext>
              </a:extLst>
            </p:cNvPr>
            <p:cNvSpPr/>
            <p:nvPr/>
          </p:nvSpPr>
          <p:spPr>
            <a:xfrm rot="20212521">
              <a:off x="10391348" y="278079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E41ECE8A-AFD7-4E13-83C2-25CE53BC4BA6}"/>
                </a:ext>
              </a:extLst>
            </p:cNvPr>
            <p:cNvSpPr/>
            <p:nvPr/>
          </p:nvSpPr>
          <p:spPr>
            <a:xfrm rot="20212522">
              <a:off x="-307844" y="562688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E9363BF4-624A-4D53-9A87-F3C1ABDBAF8A}"/>
                </a:ext>
              </a:extLst>
            </p:cNvPr>
            <p:cNvSpPr/>
            <p:nvPr/>
          </p:nvSpPr>
          <p:spPr>
            <a:xfrm rot="20212521">
              <a:off x="9436247" y="416095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1B821760-78EE-4F4F-A8D7-51E09726F07F}"/>
                </a:ext>
              </a:extLst>
            </p:cNvPr>
            <p:cNvSpPr/>
            <p:nvPr/>
          </p:nvSpPr>
          <p:spPr>
            <a:xfrm rot="20212522">
              <a:off x="-1163494" y="84544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1883784F-812A-49E1-A39B-E7C52953E336}"/>
                </a:ext>
              </a:extLst>
            </p:cNvPr>
            <p:cNvSpPr/>
            <p:nvPr/>
          </p:nvSpPr>
          <p:spPr>
            <a:xfrm rot="20212522">
              <a:off x="-391504" y="248891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FC7D2F99-AD2E-49C0-B960-876EA141A2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480"/>
            <a:ext cx="12150132" cy="6876960"/>
          </a:xfrm>
          <a:prstGeom prst="rect">
            <a:avLst/>
          </a:prstGeom>
        </p:spPr>
      </p:pic>
      <p:sp>
        <p:nvSpPr>
          <p:cNvPr id="3" name="Content Placeholder 2">
            <a:extLst>
              <a:ext uri="{FF2B5EF4-FFF2-40B4-BE49-F238E27FC236}">
                <a16:creationId xmlns:a16="http://schemas.microsoft.com/office/drawing/2014/main" id="{299B7216-7B79-4046-BB68-889679BF8C56}"/>
              </a:ext>
            </a:extLst>
          </p:cNvPr>
          <p:cNvSpPr>
            <a:spLocks noGrp="1"/>
          </p:cNvSpPr>
          <p:nvPr>
            <p:ph sz="quarter" idx="13"/>
          </p:nvPr>
        </p:nvSpPr>
        <p:spPr>
          <a:xfrm>
            <a:off x="6075066" y="1527020"/>
            <a:ext cx="6261649" cy="4997430"/>
          </a:xfrm>
        </p:spPr>
        <p:txBody>
          <a:bodyPr>
            <a:normAutofit/>
          </a:bodyPr>
          <a:lstStyle/>
          <a:p>
            <a:pPr marL="0" indent="0" algn="ctr">
              <a:buNone/>
            </a:pPr>
            <a:r>
              <a:rPr lang="en-US" sz="3600" dirty="0">
                <a:latin typeface="Stencil" panose="040409050D0802020404" pitchFamily="82" charset="0"/>
              </a:rPr>
              <a:t>On the 10</a:t>
            </a:r>
            <a:r>
              <a:rPr lang="en-US" sz="3600" baseline="30000" dirty="0">
                <a:latin typeface="Stencil" panose="040409050D0802020404" pitchFamily="82" charset="0"/>
              </a:rPr>
              <a:t>th</a:t>
            </a:r>
            <a:r>
              <a:rPr lang="en-US" sz="3600" dirty="0">
                <a:latin typeface="Stencil" panose="040409050D0802020404" pitchFamily="82" charset="0"/>
              </a:rPr>
              <a:t> of December 1963, King was awarded the Nobel Peace Prize and he pledged every penny of it to the civil rights movement </a:t>
            </a:r>
          </a:p>
        </p:txBody>
      </p:sp>
      <p:pic>
        <p:nvPicPr>
          <p:cNvPr id="4" name="On the 10th of December 1 1">
            <a:hlinkClick r:id="" action="ppaction://media"/>
            <a:extLst>
              <a:ext uri="{FF2B5EF4-FFF2-40B4-BE49-F238E27FC236}">
                <a16:creationId xmlns:a16="http://schemas.microsoft.com/office/drawing/2014/main" id="{FC74BBF9-4939-4179-ABC0-CAAD793CC9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19492" y="-2107534"/>
            <a:ext cx="304800" cy="304800"/>
          </a:xfrm>
          <a:prstGeom prst="rect">
            <a:avLst/>
          </a:prstGeom>
        </p:spPr>
      </p:pic>
    </p:spTree>
    <p:extLst>
      <p:ext uri="{BB962C8B-B14F-4D97-AF65-F5344CB8AC3E}">
        <p14:creationId xmlns:p14="http://schemas.microsoft.com/office/powerpoint/2010/main" val="3136533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302">
        <p159:morph option="byObject"/>
      </p:transition>
    </mc:Choice>
    <mc:Fallback xmlns="">
      <p:transition spd="slow" advTm="83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8000" objId="4"/>
      </p14:showEvt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0624DC76-30E5-4C1E-B886-9E52C1DDBF57}"/>
              </a:ext>
            </a:extLst>
          </p:cNvPr>
          <p:cNvGrpSpPr/>
          <p:nvPr/>
        </p:nvGrpSpPr>
        <p:grpSpPr>
          <a:xfrm rot="11160012">
            <a:off x="-1252753" y="-1019637"/>
            <a:ext cx="14295761" cy="7934243"/>
            <a:chOff x="-1213424" y="-525300"/>
            <a:chExt cx="14295761" cy="7934243"/>
          </a:xfrm>
        </p:grpSpPr>
        <p:sp>
          <p:nvSpPr>
            <p:cNvPr id="29" name="Hexagon 28">
              <a:extLst>
                <a:ext uri="{FF2B5EF4-FFF2-40B4-BE49-F238E27FC236}">
                  <a16:creationId xmlns:a16="http://schemas.microsoft.com/office/drawing/2014/main" id="{FC7BBC77-4E05-4701-8F29-9D5CE873BF44}"/>
                </a:ext>
              </a:extLst>
            </p:cNvPr>
            <p:cNvSpPr/>
            <p:nvPr/>
          </p:nvSpPr>
          <p:spPr>
            <a:xfrm rot="20212521">
              <a:off x="10559059" y="-26236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Hexagon 29">
              <a:extLst>
                <a:ext uri="{FF2B5EF4-FFF2-40B4-BE49-F238E27FC236}">
                  <a16:creationId xmlns:a16="http://schemas.microsoft.com/office/drawing/2014/main" id="{B3CDC8E2-4CC9-475D-B973-4F4289975025}"/>
                </a:ext>
              </a:extLst>
            </p:cNvPr>
            <p:cNvSpPr/>
            <p:nvPr/>
          </p:nvSpPr>
          <p:spPr>
            <a:xfrm rot="20212521">
              <a:off x="9653124" y="121207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Hexagon 30">
              <a:extLst>
                <a:ext uri="{FF2B5EF4-FFF2-40B4-BE49-F238E27FC236}">
                  <a16:creationId xmlns:a16="http://schemas.microsoft.com/office/drawing/2014/main" id="{1C3BBD8F-C63E-4178-AE10-D189C34B6969}"/>
                </a:ext>
              </a:extLst>
            </p:cNvPr>
            <p:cNvSpPr/>
            <p:nvPr/>
          </p:nvSpPr>
          <p:spPr>
            <a:xfrm rot="20212522">
              <a:off x="3990025" y="91874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Hexagon 31">
              <a:extLst>
                <a:ext uri="{FF2B5EF4-FFF2-40B4-BE49-F238E27FC236}">
                  <a16:creationId xmlns:a16="http://schemas.microsoft.com/office/drawing/2014/main" id="{40E3D65E-5F5F-4916-AD10-4D34423FACE6}"/>
                </a:ext>
              </a:extLst>
            </p:cNvPr>
            <p:cNvSpPr/>
            <p:nvPr/>
          </p:nvSpPr>
          <p:spPr>
            <a:xfrm rot="20212522">
              <a:off x="4682578" y="254047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Hexagon 32">
              <a:extLst>
                <a:ext uri="{FF2B5EF4-FFF2-40B4-BE49-F238E27FC236}">
                  <a16:creationId xmlns:a16="http://schemas.microsoft.com/office/drawing/2014/main" id="{ECBAAB2A-0121-4006-AC86-C408DFF7D0B9}"/>
                </a:ext>
              </a:extLst>
            </p:cNvPr>
            <p:cNvSpPr/>
            <p:nvPr/>
          </p:nvSpPr>
          <p:spPr>
            <a:xfrm rot="20212521">
              <a:off x="11301663" y="136796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Hexagon 33">
              <a:extLst>
                <a:ext uri="{FF2B5EF4-FFF2-40B4-BE49-F238E27FC236}">
                  <a16:creationId xmlns:a16="http://schemas.microsoft.com/office/drawing/2014/main" id="{C99C9A06-B0BC-4F68-838F-5036E4AA7F62}"/>
                </a:ext>
              </a:extLst>
            </p:cNvPr>
            <p:cNvSpPr/>
            <p:nvPr/>
          </p:nvSpPr>
          <p:spPr>
            <a:xfrm rot="20212521">
              <a:off x="11102148" y="433615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exagon 34">
              <a:extLst>
                <a:ext uri="{FF2B5EF4-FFF2-40B4-BE49-F238E27FC236}">
                  <a16:creationId xmlns:a16="http://schemas.microsoft.com/office/drawing/2014/main" id="{9E9CBD2E-A47F-48FA-B125-A3486DBE39FF}"/>
                </a:ext>
              </a:extLst>
            </p:cNvPr>
            <p:cNvSpPr/>
            <p:nvPr/>
          </p:nvSpPr>
          <p:spPr>
            <a:xfrm rot="20212522">
              <a:off x="3657952" y="394507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Hexagon 35">
              <a:extLst>
                <a:ext uri="{FF2B5EF4-FFF2-40B4-BE49-F238E27FC236}">
                  <a16:creationId xmlns:a16="http://schemas.microsoft.com/office/drawing/2014/main" id="{52EFB9D4-0B41-45B2-B601-EA465FCBA71F}"/>
                </a:ext>
              </a:extLst>
            </p:cNvPr>
            <p:cNvSpPr/>
            <p:nvPr/>
          </p:nvSpPr>
          <p:spPr>
            <a:xfrm rot="20212522">
              <a:off x="10084540" y="576382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Hexagon 36">
              <a:extLst>
                <a:ext uri="{FF2B5EF4-FFF2-40B4-BE49-F238E27FC236}">
                  <a16:creationId xmlns:a16="http://schemas.microsoft.com/office/drawing/2014/main" id="{B2276D7C-3815-4773-B2F9-B88A33916AEF}"/>
                </a:ext>
              </a:extLst>
            </p:cNvPr>
            <p:cNvSpPr/>
            <p:nvPr/>
          </p:nvSpPr>
          <p:spPr>
            <a:xfrm rot="20212522">
              <a:off x="-1213424" y="3969771"/>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exagon 37">
              <a:extLst>
                <a:ext uri="{FF2B5EF4-FFF2-40B4-BE49-F238E27FC236}">
                  <a16:creationId xmlns:a16="http://schemas.microsoft.com/office/drawing/2014/main" id="{AAFB32FE-DCCC-47B4-A470-3B4A9368C7E7}"/>
                </a:ext>
              </a:extLst>
            </p:cNvPr>
            <p:cNvSpPr/>
            <p:nvPr/>
          </p:nvSpPr>
          <p:spPr>
            <a:xfrm rot="20212521">
              <a:off x="2954015" y="229668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Hexagon 38">
              <a:extLst>
                <a:ext uri="{FF2B5EF4-FFF2-40B4-BE49-F238E27FC236}">
                  <a16:creationId xmlns:a16="http://schemas.microsoft.com/office/drawing/2014/main" id="{82A7A84B-F300-4098-972E-7D0D1CB385B0}"/>
                </a:ext>
              </a:extLst>
            </p:cNvPr>
            <p:cNvSpPr/>
            <p:nvPr/>
          </p:nvSpPr>
          <p:spPr>
            <a:xfrm rot="20212522">
              <a:off x="-173397" y="-525300"/>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Hexagon 39">
              <a:extLst>
                <a:ext uri="{FF2B5EF4-FFF2-40B4-BE49-F238E27FC236}">
                  <a16:creationId xmlns:a16="http://schemas.microsoft.com/office/drawing/2014/main" id="{6ABD3C4B-0F88-4333-89E2-A11304C8324C}"/>
                </a:ext>
              </a:extLst>
            </p:cNvPr>
            <p:cNvSpPr/>
            <p:nvPr/>
          </p:nvSpPr>
          <p:spPr>
            <a:xfrm rot="20212522">
              <a:off x="2254590" y="65885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Hexagon 40">
              <a:extLst>
                <a:ext uri="{FF2B5EF4-FFF2-40B4-BE49-F238E27FC236}">
                  <a16:creationId xmlns:a16="http://schemas.microsoft.com/office/drawing/2014/main" id="{A4CDD760-CDCA-41BD-8324-9D1F134A3350}"/>
                </a:ext>
              </a:extLst>
            </p:cNvPr>
            <p:cNvSpPr/>
            <p:nvPr/>
          </p:nvSpPr>
          <p:spPr>
            <a:xfrm rot="20212521">
              <a:off x="10391348" y="278079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Hexagon 41">
              <a:extLst>
                <a:ext uri="{FF2B5EF4-FFF2-40B4-BE49-F238E27FC236}">
                  <a16:creationId xmlns:a16="http://schemas.microsoft.com/office/drawing/2014/main" id="{91E02368-54FD-45DE-BAA7-1A9014759C32}"/>
                </a:ext>
              </a:extLst>
            </p:cNvPr>
            <p:cNvSpPr/>
            <p:nvPr/>
          </p:nvSpPr>
          <p:spPr>
            <a:xfrm rot="20212522">
              <a:off x="-307844" y="562688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Hexagon 42">
              <a:extLst>
                <a:ext uri="{FF2B5EF4-FFF2-40B4-BE49-F238E27FC236}">
                  <a16:creationId xmlns:a16="http://schemas.microsoft.com/office/drawing/2014/main" id="{AC771D41-F8FC-4D86-BA6C-F6889F4E170C}"/>
                </a:ext>
              </a:extLst>
            </p:cNvPr>
            <p:cNvSpPr/>
            <p:nvPr/>
          </p:nvSpPr>
          <p:spPr>
            <a:xfrm rot="20212521">
              <a:off x="9436247" y="416095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Hexagon 43">
              <a:extLst>
                <a:ext uri="{FF2B5EF4-FFF2-40B4-BE49-F238E27FC236}">
                  <a16:creationId xmlns:a16="http://schemas.microsoft.com/office/drawing/2014/main" id="{2D5DAB68-38BB-4946-A60F-01284C32A6E9}"/>
                </a:ext>
              </a:extLst>
            </p:cNvPr>
            <p:cNvSpPr/>
            <p:nvPr/>
          </p:nvSpPr>
          <p:spPr>
            <a:xfrm rot="20212522">
              <a:off x="-1163494" y="84544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Hexagon 44">
              <a:extLst>
                <a:ext uri="{FF2B5EF4-FFF2-40B4-BE49-F238E27FC236}">
                  <a16:creationId xmlns:a16="http://schemas.microsoft.com/office/drawing/2014/main" id="{89B85A98-CD1C-482F-B2C0-5310A3D336A6}"/>
                </a:ext>
              </a:extLst>
            </p:cNvPr>
            <p:cNvSpPr/>
            <p:nvPr/>
          </p:nvSpPr>
          <p:spPr>
            <a:xfrm rot="20212522">
              <a:off x="-391504" y="248891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299B7216-7B79-4046-BB68-889679BF8C56}"/>
              </a:ext>
            </a:extLst>
          </p:cNvPr>
          <p:cNvSpPr>
            <a:spLocks noGrp="1"/>
          </p:cNvSpPr>
          <p:nvPr>
            <p:ph sz="quarter" idx="13"/>
          </p:nvPr>
        </p:nvSpPr>
        <p:spPr>
          <a:xfrm>
            <a:off x="1668837" y="1595395"/>
            <a:ext cx="4608912" cy="3424107"/>
          </a:xfrm>
        </p:spPr>
        <p:txBody>
          <a:bodyPr>
            <a:normAutofit/>
          </a:bodyPr>
          <a:lstStyle/>
          <a:p>
            <a:pPr marL="0" indent="0">
              <a:buNone/>
            </a:pPr>
            <a:r>
              <a:rPr lang="en-US" sz="3600" dirty="0">
                <a:latin typeface="Stencil" panose="040409050D0802020404" pitchFamily="82" charset="0"/>
              </a:rPr>
              <a:t>King’s popularity ultimately earned him the 1964 Man of the Year title</a:t>
            </a:r>
          </a:p>
        </p:txBody>
      </p:sp>
      <p:sp>
        <p:nvSpPr>
          <p:cNvPr id="27" name="Oval 26">
            <a:extLst>
              <a:ext uri="{FF2B5EF4-FFF2-40B4-BE49-F238E27FC236}">
                <a16:creationId xmlns:a16="http://schemas.microsoft.com/office/drawing/2014/main" id="{09B14854-E5D7-421A-90E9-C9A319B521A9}"/>
              </a:ext>
            </a:extLst>
          </p:cNvPr>
          <p:cNvSpPr/>
          <p:nvPr/>
        </p:nvSpPr>
        <p:spPr>
          <a:xfrm>
            <a:off x="3486913" y="10086310"/>
            <a:ext cx="4816431" cy="4588255"/>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F956FE1-9007-4B1B-A27A-F1DE65C9CD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8510" y="1035540"/>
            <a:ext cx="4608912" cy="5019675"/>
          </a:xfrm>
          <a:prstGeom prst="rect">
            <a:avLst/>
          </a:prstGeom>
        </p:spPr>
      </p:pic>
      <p:pic>
        <p:nvPicPr>
          <p:cNvPr id="2" name="King-s popularity in the 1">
            <a:hlinkClick r:id="" action="ppaction://media"/>
            <a:extLst>
              <a:ext uri="{FF2B5EF4-FFF2-40B4-BE49-F238E27FC236}">
                <a16:creationId xmlns:a16="http://schemas.microsoft.com/office/drawing/2014/main" id="{BA3ADB5D-1132-4793-8A4C-DEEBCF359D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0426" y="7831707"/>
            <a:ext cx="304800" cy="304800"/>
          </a:xfrm>
          <a:prstGeom prst="rect">
            <a:avLst/>
          </a:prstGeom>
        </p:spPr>
      </p:pic>
    </p:spTree>
    <p:extLst>
      <p:ext uri="{BB962C8B-B14F-4D97-AF65-F5344CB8AC3E}">
        <p14:creationId xmlns:p14="http://schemas.microsoft.com/office/powerpoint/2010/main" val="342850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586">
        <p159:morph option="byObject"/>
      </p:transition>
    </mc:Choice>
    <mc:Fallback xmlns="">
      <p:transition spd="slow" advTm="95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9064" objId="2"/>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9B7216-7B79-4046-BB68-889679BF8C56}"/>
              </a:ext>
            </a:extLst>
          </p:cNvPr>
          <p:cNvSpPr>
            <a:spLocks noGrp="1"/>
          </p:cNvSpPr>
          <p:nvPr>
            <p:ph sz="quarter" idx="13"/>
          </p:nvPr>
        </p:nvSpPr>
        <p:spPr>
          <a:xfrm>
            <a:off x="783428" y="4568247"/>
            <a:ext cx="10333834" cy="3424107"/>
          </a:xfrm>
        </p:spPr>
        <p:txBody>
          <a:bodyPr>
            <a:normAutofit/>
          </a:bodyPr>
          <a:lstStyle/>
          <a:p>
            <a:pPr marL="0" indent="0" algn="ctr">
              <a:buNone/>
            </a:pPr>
            <a:r>
              <a:rPr lang="en-US" sz="3600" dirty="0">
                <a:latin typeface="Stencil" panose="040409050D0802020404" pitchFamily="82" charset="0"/>
              </a:rPr>
              <a:t>Exactly 3 months after receiving the award. King met Malcolm X for the first and only time </a:t>
            </a:r>
          </a:p>
        </p:txBody>
      </p:sp>
      <p:grpSp>
        <p:nvGrpSpPr>
          <p:cNvPr id="9" name="Group 8">
            <a:extLst>
              <a:ext uri="{FF2B5EF4-FFF2-40B4-BE49-F238E27FC236}">
                <a16:creationId xmlns:a16="http://schemas.microsoft.com/office/drawing/2014/main" id="{D5847D12-9566-4F37-BE48-52927303DCAE}"/>
              </a:ext>
            </a:extLst>
          </p:cNvPr>
          <p:cNvGrpSpPr/>
          <p:nvPr/>
        </p:nvGrpSpPr>
        <p:grpSpPr>
          <a:xfrm rot="20049554">
            <a:off x="-2219449" y="-1993662"/>
            <a:ext cx="14295761" cy="7934243"/>
            <a:chOff x="-1213424" y="-525300"/>
            <a:chExt cx="14295761" cy="7934243"/>
          </a:xfrm>
        </p:grpSpPr>
        <p:sp>
          <p:nvSpPr>
            <p:cNvPr id="10" name="Hexagon 9">
              <a:extLst>
                <a:ext uri="{FF2B5EF4-FFF2-40B4-BE49-F238E27FC236}">
                  <a16:creationId xmlns:a16="http://schemas.microsoft.com/office/drawing/2014/main" id="{4BEDC2B8-2951-43EC-9253-6DADE78A6EBC}"/>
                </a:ext>
              </a:extLst>
            </p:cNvPr>
            <p:cNvSpPr/>
            <p:nvPr/>
          </p:nvSpPr>
          <p:spPr>
            <a:xfrm rot="20212521">
              <a:off x="10559059" y="-26236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50346A3B-B479-4A69-8196-C7C5428D6613}"/>
                </a:ext>
              </a:extLst>
            </p:cNvPr>
            <p:cNvSpPr/>
            <p:nvPr/>
          </p:nvSpPr>
          <p:spPr>
            <a:xfrm rot="20212521">
              <a:off x="9653124" y="121207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3BA24D6-4060-4836-BAE4-DEF13831ECEB}"/>
                </a:ext>
              </a:extLst>
            </p:cNvPr>
            <p:cNvSpPr/>
            <p:nvPr/>
          </p:nvSpPr>
          <p:spPr>
            <a:xfrm rot="20212522">
              <a:off x="3990025" y="91874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F2962ED3-5BA7-4530-B23E-7C278B09D475}"/>
                </a:ext>
              </a:extLst>
            </p:cNvPr>
            <p:cNvSpPr/>
            <p:nvPr/>
          </p:nvSpPr>
          <p:spPr>
            <a:xfrm rot="20212522">
              <a:off x="4682578" y="254047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76D9A228-DCFD-45A3-8199-F00022813710}"/>
                </a:ext>
              </a:extLst>
            </p:cNvPr>
            <p:cNvSpPr/>
            <p:nvPr/>
          </p:nvSpPr>
          <p:spPr>
            <a:xfrm rot="20212521">
              <a:off x="11301663" y="136796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F888A2A0-9CBF-4075-AA22-166A1F8B663A}"/>
                </a:ext>
              </a:extLst>
            </p:cNvPr>
            <p:cNvSpPr/>
            <p:nvPr/>
          </p:nvSpPr>
          <p:spPr>
            <a:xfrm rot="20212521">
              <a:off x="11102148" y="433615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30436C17-F9D6-4B1B-A761-AC48A90C4B25}"/>
                </a:ext>
              </a:extLst>
            </p:cNvPr>
            <p:cNvSpPr/>
            <p:nvPr/>
          </p:nvSpPr>
          <p:spPr>
            <a:xfrm rot="20212522">
              <a:off x="3657952" y="394507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328C3F67-1B54-44C0-AD80-24E60DBD8514}"/>
                </a:ext>
              </a:extLst>
            </p:cNvPr>
            <p:cNvSpPr/>
            <p:nvPr/>
          </p:nvSpPr>
          <p:spPr>
            <a:xfrm rot="20212522">
              <a:off x="10084540" y="576382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A15F28C6-C027-4551-9AF0-344613F723DA}"/>
                </a:ext>
              </a:extLst>
            </p:cNvPr>
            <p:cNvSpPr/>
            <p:nvPr/>
          </p:nvSpPr>
          <p:spPr>
            <a:xfrm rot="20212522">
              <a:off x="-1213424" y="3969771"/>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7DD8E8B4-2ED7-4E94-834D-6768AB525845}"/>
                </a:ext>
              </a:extLst>
            </p:cNvPr>
            <p:cNvSpPr/>
            <p:nvPr/>
          </p:nvSpPr>
          <p:spPr>
            <a:xfrm rot="20212521">
              <a:off x="2954015" y="229668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199783F3-A2A3-4C5B-8FA8-EB38D16A4740}"/>
                </a:ext>
              </a:extLst>
            </p:cNvPr>
            <p:cNvSpPr/>
            <p:nvPr/>
          </p:nvSpPr>
          <p:spPr>
            <a:xfrm rot="20212522">
              <a:off x="-173397" y="-525300"/>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5C729357-C606-4B96-8F80-58F2AFCBC5A1}"/>
                </a:ext>
              </a:extLst>
            </p:cNvPr>
            <p:cNvSpPr/>
            <p:nvPr/>
          </p:nvSpPr>
          <p:spPr>
            <a:xfrm rot="20212522">
              <a:off x="2254590" y="65885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a:extLst>
                <a:ext uri="{FF2B5EF4-FFF2-40B4-BE49-F238E27FC236}">
                  <a16:creationId xmlns:a16="http://schemas.microsoft.com/office/drawing/2014/main" id="{2C4718FD-A0BB-4D8B-9859-18CB6824573A}"/>
                </a:ext>
              </a:extLst>
            </p:cNvPr>
            <p:cNvSpPr/>
            <p:nvPr/>
          </p:nvSpPr>
          <p:spPr>
            <a:xfrm rot="20212521">
              <a:off x="10391348" y="278079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E41ECE8A-AFD7-4E13-83C2-25CE53BC4BA6}"/>
                </a:ext>
              </a:extLst>
            </p:cNvPr>
            <p:cNvSpPr/>
            <p:nvPr/>
          </p:nvSpPr>
          <p:spPr>
            <a:xfrm rot="20212522">
              <a:off x="-307844" y="562688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E9363BF4-624A-4D53-9A87-F3C1ABDBAF8A}"/>
                </a:ext>
              </a:extLst>
            </p:cNvPr>
            <p:cNvSpPr/>
            <p:nvPr/>
          </p:nvSpPr>
          <p:spPr>
            <a:xfrm rot="20212521">
              <a:off x="9436247" y="416095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1B821760-78EE-4F4F-A8D7-51E09726F07F}"/>
                </a:ext>
              </a:extLst>
            </p:cNvPr>
            <p:cNvSpPr/>
            <p:nvPr/>
          </p:nvSpPr>
          <p:spPr>
            <a:xfrm rot="20212522">
              <a:off x="-1163494" y="84544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1883784F-812A-49E1-A39B-E7C52953E336}"/>
                </a:ext>
              </a:extLst>
            </p:cNvPr>
            <p:cNvSpPr/>
            <p:nvPr/>
          </p:nvSpPr>
          <p:spPr>
            <a:xfrm rot="20212522">
              <a:off x="-391504" y="248891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Oval 1">
            <a:extLst>
              <a:ext uri="{FF2B5EF4-FFF2-40B4-BE49-F238E27FC236}">
                <a16:creationId xmlns:a16="http://schemas.microsoft.com/office/drawing/2014/main" id="{0DADC357-543D-4270-A2A9-886FA59EA443}"/>
              </a:ext>
            </a:extLst>
          </p:cNvPr>
          <p:cNvSpPr/>
          <p:nvPr/>
        </p:nvSpPr>
        <p:spPr>
          <a:xfrm>
            <a:off x="4011058" y="-138577"/>
            <a:ext cx="4458967" cy="4732129"/>
          </a:xfrm>
          <a:prstGeom prst="ellipse">
            <a:avLst/>
          </a:prstGeom>
          <a:blipFill dpi="0" rotWithShape="1">
            <a:blip r:embed="rId4"/>
            <a:srcRect/>
            <a:stretch>
              <a:fillRect l="2000" t="2000" r="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xactly 3 months after re 2">
            <a:hlinkClick r:id="" action="ppaction://media"/>
            <a:extLst>
              <a:ext uri="{FF2B5EF4-FFF2-40B4-BE49-F238E27FC236}">
                <a16:creationId xmlns:a16="http://schemas.microsoft.com/office/drawing/2014/main" id="{BB49497B-C972-4AA0-877A-361C1A899C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33730" y="7559842"/>
            <a:ext cx="304800" cy="304800"/>
          </a:xfrm>
          <a:prstGeom prst="rect">
            <a:avLst/>
          </a:prstGeom>
        </p:spPr>
      </p:pic>
      <p:pic>
        <p:nvPicPr>
          <p:cNvPr id="27" name="Picture 26">
            <a:extLst>
              <a:ext uri="{FF2B5EF4-FFF2-40B4-BE49-F238E27FC236}">
                <a16:creationId xmlns:a16="http://schemas.microsoft.com/office/drawing/2014/main" id="{836D02FE-8B5E-47DA-AEDA-201912D4F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2543" y="-5471471"/>
            <a:ext cx="5923727" cy="5745702"/>
          </a:xfrm>
          <a:prstGeom prst="heptagon">
            <a:avLst/>
          </a:prstGeom>
        </p:spPr>
      </p:pic>
    </p:spTree>
    <p:extLst>
      <p:ext uri="{BB962C8B-B14F-4D97-AF65-F5344CB8AC3E}">
        <p14:creationId xmlns:p14="http://schemas.microsoft.com/office/powerpoint/2010/main" val="3806066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297">
        <p159:morph option="byObject"/>
      </p:transition>
    </mc:Choice>
    <mc:Fallback xmlns="">
      <p:transition spd="slow" advTm="62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5821" objId="4"/>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D0E8C-9313-46CE-8FA0-B26CAEED7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525" y="625642"/>
            <a:ext cx="5923727" cy="5745702"/>
          </a:xfrm>
          <a:prstGeom prst="heptagon">
            <a:avLst/>
          </a:prstGeom>
        </p:spPr>
      </p:pic>
      <p:sp>
        <p:nvSpPr>
          <p:cNvPr id="4" name="TextBox 3">
            <a:extLst>
              <a:ext uri="{FF2B5EF4-FFF2-40B4-BE49-F238E27FC236}">
                <a16:creationId xmlns:a16="http://schemas.microsoft.com/office/drawing/2014/main" id="{2BA6D271-E0AE-40C4-BB0C-00E49C5ABF9B}"/>
              </a:ext>
            </a:extLst>
          </p:cNvPr>
          <p:cNvSpPr txBox="1"/>
          <p:nvPr/>
        </p:nvSpPr>
        <p:spPr>
          <a:xfrm>
            <a:off x="821384" y="739033"/>
            <a:ext cx="5879566" cy="5632311"/>
          </a:xfrm>
          <a:prstGeom prst="rect">
            <a:avLst/>
          </a:prstGeom>
          <a:noFill/>
        </p:spPr>
        <p:txBody>
          <a:bodyPr wrap="square" rtlCol="0">
            <a:spAutoFit/>
          </a:bodyPr>
          <a:lstStyle/>
          <a:p>
            <a:r>
              <a:rPr lang="en-US" sz="3600" dirty="0">
                <a:latin typeface="Stencil" panose="040409050D0802020404" pitchFamily="82" charset="0"/>
              </a:rPr>
              <a:t>The next two years went in a blur for Martin from </a:t>
            </a:r>
          </a:p>
          <a:p>
            <a:endParaRPr lang="en-US" sz="3600" dirty="0">
              <a:latin typeface="Stencil" panose="040409050D0802020404" pitchFamily="82" charset="0"/>
            </a:endParaRPr>
          </a:p>
          <a:p>
            <a:r>
              <a:rPr lang="en-US" sz="3600" dirty="0">
                <a:latin typeface="Stencil" panose="040409050D0802020404" pitchFamily="82" charset="0"/>
              </a:rPr>
              <a:t>Leading civil rights marchers from Selma to Montgomery after the ruling on the right to conduct orderly marches </a:t>
            </a:r>
          </a:p>
        </p:txBody>
      </p:sp>
      <p:pic>
        <p:nvPicPr>
          <p:cNvPr id="2" name="The next two years went i 1">
            <a:hlinkClick r:id="" action="ppaction://media"/>
            <a:extLst>
              <a:ext uri="{FF2B5EF4-FFF2-40B4-BE49-F238E27FC236}">
                <a16:creationId xmlns:a16="http://schemas.microsoft.com/office/drawing/2014/main" id="{78D7A78E-0AFF-4699-BD6A-CE917A72F8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1127" y="7968916"/>
            <a:ext cx="304800" cy="304800"/>
          </a:xfrm>
          <a:prstGeom prst="rect">
            <a:avLst/>
          </a:prstGeom>
        </p:spPr>
      </p:pic>
      <p:pic>
        <p:nvPicPr>
          <p:cNvPr id="5" name="Picture 4">
            <a:extLst>
              <a:ext uri="{FF2B5EF4-FFF2-40B4-BE49-F238E27FC236}">
                <a16:creationId xmlns:a16="http://schemas.microsoft.com/office/drawing/2014/main" id="{59CDDF36-A764-458E-9A1F-0853929F6E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2169" y="4585854"/>
            <a:ext cx="4583667" cy="6220691"/>
          </a:xfrm>
          <a:prstGeom prst="octagon">
            <a:avLst/>
          </a:prstGeom>
        </p:spPr>
      </p:pic>
    </p:spTree>
    <p:extLst>
      <p:ext uri="{BB962C8B-B14F-4D97-AF65-F5344CB8AC3E}">
        <p14:creationId xmlns:p14="http://schemas.microsoft.com/office/powerpoint/2010/main" val="3651984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292">
        <p159:morph option="byObject"/>
      </p:transition>
    </mc:Choice>
    <mc:Fallback xmlns="">
      <p:transition spd="slow" advTm="92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9154" objId="2"/>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A6D271-E0AE-40C4-BB0C-00E49C5ABF9B}"/>
              </a:ext>
            </a:extLst>
          </p:cNvPr>
          <p:cNvSpPr txBox="1"/>
          <p:nvPr/>
        </p:nvSpPr>
        <p:spPr>
          <a:xfrm>
            <a:off x="5751095" y="1226142"/>
            <a:ext cx="5430758" cy="3970318"/>
          </a:xfrm>
          <a:prstGeom prst="rect">
            <a:avLst/>
          </a:prstGeom>
          <a:noFill/>
        </p:spPr>
        <p:txBody>
          <a:bodyPr wrap="square" rtlCol="0">
            <a:spAutoFit/>
          </a:bodyPr>
          <a:lstStyle/>
          <a:p>
            <a:r>
              <a:rPr lang="en-US" sz="3600" dirty="0">
                <a:latin typeface="Stencil" panose="040409050D0802020404" pitchFamily="82" charset="0"/>
              </a:rPr>
              <a:t>Too using the SCLC convention to publicly oppose the Vietnam War. He kept his spirit high and remained true to his goals</a:t>
            </a:r>
          </a:p>
        </p:txBody>
      </p:sp>
      <p:pic>
        <p:nvPicPr>
          <p:cNvPr id="3" name="Picture 2">
            <a:extLst>
              <a:ext uri="{FF2B5EF4-FFF2-40B4-BE49-F238E27FC236}">
                <a16:creationId xmlns:a16="http://schemas.microsoft.com/office/drawing/2014/main" id="{31DDEC24-222A-40BD-94B8-60AFA7564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26" y="318654"/>
            <a:ext cx="4583667" cy="6220691"/>
          </a:xfrm>
          <a:prstGeom prst="octagon">
            <a:avLst/>
          </a:prstGeom>
        </p:spPr>
      </p:pic>
      <p:pic>
        <p:nvPicPr>
          <p:cNvPr id="2" name="To using the Southern Chr 1">
            <a:hlinkClick r:id="" action="ppaction://media"/>
            <a:extLst>
              <a:ext uri="{FF2B5EF4-FFF2-40B4-BE49-F238E27FC236}">
                <a16:creationId xmlns:a16="http://schemas.microsoft.com/office/drawing/2014/main" id="{BF8CCF9B-1FF6-4FE6-94E8-631CFD23ED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0336" y="7620000"/>
            <a:ext cx="304800" cy="304800"/>
          </a:xfrm>
          <a:prstGeom prst="rect">
            <a:avLst/>
          </a:prstGeom>
        </p:spPr>
      </p:pic>
      <p:pic>
        <p:nvPicPr>
          <p:cNvPr id="6" name="Picture 5">
            <a:extLst>
              <a:ext uri="{FF2B5EF4-FFF2-40B4-BE49-F238E27FC236}">
                <a16:creationId xmlns:a16="http://schemas.microsoft.com/office/drawing/2014/main" id="{DEFE955B-C762-470A-A016-1DB2A76DE335}"/>
              </a:ext>
            </a:extLst>
          </p:cNvPr>
          <p:cNvPicPr>
            <a:picLocks noChangeAspect="1"/>
          </p:cNvPicPr>
          <p:nvPr/>
        </p:nvPicPr>
        <p:blipFill rotWithShape="1">
          <a:blip r:embed="rId6">
            <a:extLst>
              <a:ext uri="{28A0092B-C50C-407E-A947-70E740481C1C}">
                <a14:useLocalDpi xmlns:a14="http://schemas.microsoft.com/office/drawing/2010/main" val="0"/>
              </a:ext>
            </a:extLst>
          </a:blip>
          <a:srcRect l="1000" t="70" b="-15193"/>
          <a:stretch/>
        </p:blipFill>
        <p:spPr>
          <a:xfrm>
            <a:off x="7333191" y="7620000"/>
            <a:ext cx="5163025" cy="6628013"/>
          </a:xfrm>
          <a:prstGeom prst="octagon">
            <a:avLst/>
          </a:prstGeom>
        </p:spPr>
      </p:pic>
    </p:spTree>
    <p:extLst>
      <p:ext uri="{BB962C8B-B14F-4D97-AF65-F5344CB8AC3E}">
        <p14:creationId xmlns:p14="http://schemas.microsoft.com/office/powerpoint/2010/main" val="2495861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242">
        <p159:morph option="byObject"/>
      </p:transition>
    </mc:Choice>
    <mc:Fallback xmlns="">
      <p:transition spd="slow" advTm="92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9064" objId="2"/>
      </p14:showEvt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0BAFD2-181D-4EB9-9188-DF22BA636C30}"/>
              </a:ext>
            </a:extLst>
          </p:cNvPr>
          <p:cNvPicPr>
            <a:picLocks noChangeAspect="1"/>
          </p:cNvPicPr>
          <p:nvPr/>
        </p:nvPicPr>
        <p:blipFill rotWithShape="1">
          <a:blip r:embed="rId4">
            <a:extLst>
              <a:ext uri="{28A0092B-C50C-407E-A947-70E740481C1C}">
                <a14:useLocalDpi xmlns:a14="http://schemas.microsoft.com/office/drawing/2010/main" val="0"/>
              </a:ext>
            </a:extLst>
          </a:blip>
          <a:srcRect l="1000" t="70" b="-15193"/>
          <a:stretch/>
        </p:blipFill>
        <p:spPr>
          <a:xfrm>
            <a:off x="6707549" y="620682"/>
            <a:ext cx="5163025" cy="6628013"/>
          </a:xfrm>
          <a:prstGeom prst="octagon">
            <a:avLst/>
          </a:prstGeom>
        </p:spPr>
      </p:pic>
      <p:sp>
        <p:nvSpPr>
          <p:cNvPr id="4" name="TextBox 3">
            <a:extLst>
              <a:ext uri="{FF2B5EF4-FFF2-40B4-BE49-F238E27FC236}">
                <a16:creationId xmlns:a16="http://schemas.microsoft.com/office/drawing/2014/main" id="{2BA6D271-E0AE-40C4-BB0C-00E49C5ABF9B}"/>
              </a:ext>
            </a:extLst>
          </p:cNvPr>
          <p:cNvSpPr txBox="1"/>
          <p:nvPr/>
        </p:nvSpPr>
        <p:spPr>
          <a:xfrm>
            <a:off x="251146" y="2062008"/>
            <a:ext cx="7116696" cy="2862322"/>
          </a:xfrm>
          <a:prstGeom prst="rect">
            <a:avLst/>
          </a:prstGeom>
          <a:noFill/>
        </p:spPr>
        <p:txBody>
          <a:bodyPr wrap="square" rtlCol="0">
            <a:spAutoFit/>
          </a:bodyPr>
          <a:lstStyle/>
          <a:p>
            <a:r>
              <a:rPr lang="en-US" sz="3600" dirty="0">
                <a:latin typeface="Stencil" panose="040409050D0802020404" pitchFamily="82" charset="0"/>
              </a:rPr>
              <a:t>In 1967, Martin was in his artistic element so he published yet another book and  delivered yet another  speech themed;</a:t>
            </a:r>
          </a:p>
        </p:txBody>
      </p:sp>
      <p:pic>
        <p:nvPicPr>
          <p:cNvPr id="2" name="In 1967 Martin was in hi 1">
            <a:hlinkClick r:id="" action="ppaction://media"/>
            <a:extLst>
              <a:ext uri="{FF2B5EF4-FFF2-40B4-BE49-F238E27FC236}">
                <a16:creationId xmlns:a16="http://schemas.microsoft.com/office/drawing/2014/main" id="{6540890B-6816-4688-8489-6C8735AC74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5104" y="7992978"/>
            <a:ext cx="304800" cy="304800"/>
          </a:xfrm>
          <a:prstGeom prst="rect">
            <a:avLst/>
          </a:prstGeom>
        </p:spPr>
      </p:pic>
      <p:pic>
        <p:nvPicPr>
          <p:cNvPr id="5" name="Picture 4">
            <a:extLst>
              <a:ext uri="{FF2B5EF4-FFF2-40B4-BE49-F238E27FC236}">
                <a16:creationId xmlns:a16="http://schemas.microsoft.com/office/drawing/2014/main" id="{106A3710-FF73-4D10-8030-D41C388ACD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7074" y="4716377"/>
            <a:ext cx="5028196" cy="6858001"/>
          </a:xfrm>
          <a:prstGeom prst="rect">
            <a:avLst/>
          </a:prstGeom>
        </p:spPr>
      </p:pic>
    </p:spTree>
    <p:extLst>
      <p:ext uri="{BB962C8B-B14F-4D97-AF65-F5344CB8AC3E}">
        <p14:creationId xmlns:p14="http://schemas.microsoft.com/office/powerpoint/2010/main" val="1348763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195">
        <p159:morph option="byObject"/>
      </p:transition>
    </mc:Choice>
    <mc:Fallback xmlns="">
      <p:transition spd="slow" advTm="91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9063" objId="2"/>
      </p14:showEvt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7FF09D-6D2A-4812-882D-0E686C91DE1A}"/>
              </a:ext>
            </a:extLst>
          </p:cNvPr>
          <p:cNvSpPr>
            <a:spLocks noGrp="1"/>
          </p:cNvSpPr>
          <p:nvPr>
            <p:ph sz="quarter" idx="13"/>
          </p:nvPr>
        </p:nvSpPr>
        <p:spPr>
          <a:xfrm>
            <a:off x="5670885" y="839081"/>
            <a:ext cx="5851358" cy="6018919"/>
          </a:xfrm>
        </p:spPr>
        <p:txBody>
          <a:bodyPr>
            <a:normAutofit/>
          </a:bodyPr>
          <a:lstStyle/>
          <a:p>
            <a:pPr marL="0" indent="0">
              <a:buNone/>
            </a:pPr>
            <a:r>
              <a:rPr lang="en-US" sz="3600" dirty="0">
                <a:latin typeface="Stencil" panose="040409050D0802020404" pitchFamily="82" charset="0"/>
              </a:rPr>
              <a:t>Unknown to Martin, his 3</a:t>
            </a:r>
            <a:r>
              <a:rPr lang="en-US" sz="3600" baseline="30000" dirty="0">
                <a:latin typeface="Stencil" panose="040409050D0802020404" pitchFamily="82" charset="0"/>
              </a:rPr>
              <a:t>rd</a:t>
            </a:r>
            <a:r>
              <a:rPr lang="en-US" sz="3600" dirty="0">
                <a:latin typeface="Stencil" panose="040409050D0802020404" pitchFamily="82" charset="0"/>
              </a:rPr>
              <a:t> of April 1968 speech ‘I have been to the mountain top’ would be his last and he was shot the very next day.</a:t>
            </a:r>
          </a:p>
        </p:txBody>
      </p:sp>
      <p:pic>
        <p:nvPicPr>
          <p:cNvPr id="6" name="Picture 5">
            <a:extLst>
              <a:ext uri="{FF2B5EF4-FFF2-40B4-BE49-F238E27FC236}">
                <a16:creationId xmlns:a16="http://schemas.microsoft.com/office/drawing/2014/main" id="{C9B964D0-6A96-4C02-930C-816F504C5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28196" cy="6858001"/>
          </a:xfrm>
          <a:prstGeom prst="rect">
            <a:avLst/>
          </a:prstGeom>
        </p:spPr>
      </p:pic>
      <p:pic>
        <p:nvPicPr>
          <p:cNvPr id="2" name="Unknown to Martin his 3r 1">
            <a:hlinkClick r:id="" action="ppaction://media"/>
            <a:extLst>
              <a:ext uri="{FF2B5EF4-FFF2-40B4-BE49-F238E27FC236}">
                <a16:creationId xmlns:a16="http://schemas.microsoft.com/office/drawing/2014/main" id="{2823F7F6-90BF-40E5-A2FA-05CC8415CF2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5326" y="7138737"/>
            <a:ext cx="304800" cy="304800"/>
          </a:xfrm>
          <a:prstGeom prst="rect">
            <a:avLst/>
          </a:prstGeom>
        </p:spPr>
      </p:pic>
    </p:spTree>
    <p:extLst>
      <p:ext uri="{BB962C8B-B14F-4D97-AF65-F5344CB8AC3E}">
        <p14:creationId xmlns:p14="http://schemas.microsoft.com/office/powerpoint/2010/main" val="3258175096"/>
      </p:ext>
    </p:extLst>
  </p:cSld>
  <p:clrMapOvr>
    <a:masterClrMapping/>
  </p:clrMapOvr>
  <mc:AlternateContent xmlns:mc="http://schemas.openxmlformats.org/markup-compatibility/2006" xmlns:p14="http://schemas.microsoft.com/office/powerpoint/2010/main">
    <mc:Choice Requires="p14">
      <p:transition spd="slow" p14:dur="2000" advTm="8157"/>
    </mc:Choice>
    <mc:Fallback xmlns="">
      <p:transition spd="slow" advTm="8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7908" objId="2"/>
      </p14:showEvt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1AC4D-759F-4BBB-9F53-48DBDAD6B1CA}"/>
              </a:ext>
            </a:extLst>
          </p:cNvPr>
          <p:cNvSpPr>
            <a:spLocks noGrp="1"/>
          </p:cNvSpPr>
          <p:nvPr>
            <p:ph sz="quarter" idx="13"/>
          </p:nvPr>
        </p:nvSpPr>
        <p:spPr/>
        <p:txBody>
          <a:bodyPr>
            <a:normAutofit/>
          </a:bodyPr>
          <a:lstStyle/>
          <a:p>
            <a:pPr marL="0" indent="0">
              <a:buNone/>
            </a:pPr>
            <a:r>
              <a:rPr lang="en-US" sz="3600" dirty="0">
                <a:latin typeface="Stencil" panose="040409050D0802020404" pitchFamily="82" charset="0"/>
              </a:rPr>
              <a:t>It has indeed all come to an end. But has it … </a:t>
            </a:r>
          </a:p>
        </p:txBody>
      </p:sp>
      <p:pic>
        <p:nvPicPr>
          <p:cNvPr id="2" name="At the prime age of 39 i 3">
            <a:hlinkClick r:id="" action="ppaction://media"/>
            <a:extLst>
              <a:ext uri="{FF2B5EF4-FFF2-40B4-BE49-F238E27FC236}">
                <a16:creationId xmlns:a16="http://schemas.microsoft.com/office/drawing/2014/main" id="{8B73D5EB-02C9-40CC-8B38-311BF7DFC9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1374" y="7283116"/>
            <a:ext cx="304800" cy="304800"/>
          </a:xfrm>
          <a:prstGeom prst="rect">
            <a:avLst/>
          </a:prstGeom>
        </p:spPr>
      </p:pic>
      <p:pic>
        <p:nvPicPr>
          <p:cNvPr id="4" name="Picture 3">
            <a:extLst>
              <a:ext uri="{FF2B5EF4-FFF2-40B4-BE49-F238E27FC236}">
                <a16:creationId xmlns:a16="http://schemas.microsoft.com/office/drawing/2014/main" id="{E1C89E13-A551-43DB-941A-03ECD5ABE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9610" y="-4366564"/>
            <a:ext cx="5896495" cy="5803969"/>
          </a:xfrm>
          <a:prstGeom prst="decagon">
            <a:avLst/>
          </a:prstGeom>
        </p:spPr>
      </p:pic>
    </p:spTree>
    <p:extLst>
      <p:ext uri="{BB962C8B-B14F-4D97-AF65-F5344CB8AC3E}">
        <p14:creationId xmlns:p14="http://schemas.microsoft.com/office/powerpoint/2010/main" val="1896746435"/>
      </p:ext>
    </p:extLst>
  </p:cSld>
  <p:clrMapOvr>
    <a:masterClrMapping/>
  </p:clrMapOvr>
  <mc:AlternateContent xmlns:mc="http://schemas.openxmlformats.org/markup-compatibility/2006" xmlns:p14="http://schemas.microsoft.com/office/powerpoint/2010/main">
    <mc:Choice Requires="p14">
      <p:transition spd="slow" p14:dur="2000" advTm="7793"/>
    </mc:Choice>
    <mc:Fallback xmlns="">
      <p:transition spd="slow" advTm="7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7491"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7692446-746C-464C-8CD5-BC95A19C73E4}"/>
              </a:ext>
            </a:extLst>
          </p:cNvPr>
          <p:cNvSpPr/>
          <p:nvPr/>
        </p:nvSpPr>
        <p:spPr>
          <a:xfrm rot="10800000">
            <a:off x="1570748" y="1396844"/>
            <a:ext cx="2396192" cy="2585942"/>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48E5DC8-920D-43D7-8A30-2F2D63DCABA7}"/>
              </a:ext>
            </a:extLst>
          </p:cNvPr>
          <p:cNvGrpSpPr/>
          <p:nvPr/>
        </p:nvGrpSpPr>
        <p:grpSpPr>
          <a:xfrm rot="15301396">
            <a:off x="1016680" y="-967535"/>
            <a:ext cx="6262470" cy="8793070"/>
            <a:chOff x="5929530" y="-1388036"/>
            <a:chExt cx="6262470" cy="8793070"/>
          </a:xfrm>
          <a:pattFill prst="pct5">
            <a:fgClr>
              <a:schemeClr val="bg2"/>
            </a:fgClr>
            <a:bgClr>
              <a:schemeClr val="bg1"/>
            </a:bgClr>
          </a:pattFill>
        </p:grpSpPr>
        <p:sp>
          <p:nvSpPr>
            <p:cNvPr id="13" name="Hexagon 12">
              <a:extLst>
                <a:ext uri="{FF2B5EF4-FFF2-40B4-BE49-F238E27FC236}">
                  <a16:creationId xmlns:a16="http://schemas.microsoft.com/office/drawing/2014/main" id="{10372ABB-F147-4E98-9606-361BA50E2825}"/>
                </a:ext>
              </a:extLst>
            </p:cNvPr>
            <p:cNvSpPr/>
            <p:nvPr/>
          </p:nvSpPr>
          <p:spPr>
            <a:xfrm>
              <a:off x="10411326" y="425117"/>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74B9F128-D5DE-4C10-8A57-DE8AD684EF5F}"/>
                </a:ext>
              </a:extLst>
            </p:cNvPr>
            <p:cNvSpPr/>
            <p:nvPr/>
          </p:nvSpPr>
          <p:spPr>
            <a:xfrm>
              <a:off x="10411326" y="220178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3F640866-C9D1-4334-BFBA-AA97F67B95F6}"/>
                </a:ext>
              </a:extLst>
            </p:cNvPr>
            <p:cNvSpPr/>
            <p:nvPr/>
          </p:nvSpPr>
          <p:spPr>
            <a:xfrm>
              <a:off x="8917394" y="1313449"/>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EF4D9DBF-B1E9-4BE7-9B65-C523F41530FF}"/>
                </a:ext>
              </a:extLst>
            </p:cNvPr>
            <p:cNvSpPr/>
            <p:nvPr/>
          </p:nvSpPr>
          <p:spPr>
            <a:xfrm>
              <a:off x="8917394"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0B0B7127-B4E8-4041-9DEA-590A72E7234C}"/>
                </a:ext>
              </a:extLst>
            </p:cNvPr>
            <p:cNvSpPr/>
            <p:nvPr/>
          </p:nvSpPr>
          <p:spPr>
            <a:xfrm>
              <a:off x="10411326" y="401373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C16389AF-6E88-4AB6-973E-3375F60BD5CE}"/>
                </a:ext>
              </a:extLst>
            </p:cNvPr>
            <p:cNvSpPr/>
            <p:nvPr/>
          </p:nvSpPr>
          <p:spPr>
            <a:xfrm>
              <a:off x="8917394" y="493735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342130E5-7C7C-49E9-801C-BF6F9CCBE9FE}"/>
                </a:ext>
              </a:extLst>
            </p:cNvPr>
            <p:cNvSpPr/>
            <p:nvPr/>
          </p:nvSpPr>
          <p:spPr>
            <a:xfrm>
              <a:off x="7423462" y="3966208"/>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0C1C09CC-8530-4FE0-A2B2-BC8EDD3ED106}"/>
                </a:ext>
              </a:extLst>
            </p:cNvPr>
            <p:cNvSpPr/>
            <p:nvPr/>
          </p:nvSpPr>
          <p:spPr>
            <a:xfrm>
              <a:off x="7423462"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F50547B7-E03E-4F5A-8BEC-35CEECBAA2BD}"/>
                </a:ext>
              </a:extLst>
            </p:cNvPr>
            <p:cNvSpPr/>
            <p:nvPr/>
          </p:nvSpPr>
          <p:spPr>
            <a:xfrm>
              <a:off x="8917394" y="-50332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a:extLst>
                <a:ext uri="{FF2B5EF4-FFF2-40B4-BE49-F238E27FC236}">
                  <a16:creationId xmlns:a16="http://schemas.microsoft.com/office/drawing/2014/main" id="{032FDDBF-84B5-419B-9438-93DF40912326}"/>
                </a:ext>
              </a:extLst>
            </p:cNvPr>
            <p:cNvSpPr/>
            <p:nvPr/>
          </p:nvSpPr>
          <p:spPr>
            <a:xfrm>
              <a:off x="7423462" y="217380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3EC594BF-6E0E-4AB3-AB69-F4DA9D1EE6D6}"/>
                </a:ext>
              </a:extLst>
            </p:cNvPr>
            <p:cNvSpPr/>
            <p:nvPr/>
          </p:nvSpPr>
          <p:spPr>
            <a:xfrm>
              <a:off x="7397361" y="-1388036"/>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B9DF9AAF-D5F3-472D-8C9A-5BBB739BED7B}"/>
                </a:ext>
              </a:extLst>
            </p:cNvPr>
            <p:cNvSpPr/>
            <p:nvPr/>
          </p:nvSpPr>
          <p:spPr>
            <a:xfrm>
              <a:off x="7423462" y="39288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F779DEDB-4F05-4E48-AD7B-842A73ED3489}"/>
                </a:ext>
              </a:extLst>
            </p:cNvPr>
            <p:cNvSpPr/>
            <p:nvPr/>
          </p:nvSpPr>
          <p:spPr>
            <a:xfrm>
              <a:off x="10411326" y="5759913"/>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58C61EEF-48F7-4C62-AADC-C6AF3F60C302}"/>
                </a:ext>
              </a:extLst>
            </p:cNvPr>
            <p:cNvSpPr/>
            <p:nvPr/>
          </p:nvSpPr>
          <p:spPr>
            <a:xfrm>
              <a:off x="5929530" y="4937361"/>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a:extLst>
                <a:ext uri="{FF2B5EF4-FFF2-40B4-BE49-F238E27FC236}">
                  <a16:creationId xmlns:a16="http://schemas.microsoft.com/office/drawing/2014/main" id="{BD3B45F4-6777-44D8-9B71-3ED92ECE3EB6}"/>
                </a:ext>
              </a:extLst>
            </p:cNvPr>
            <p:cNvSpPr/>
            <p:nvPr/>
          </p:nvSpPr>
          <p:spPr>
            <a:xfrm>
              <a:off x="5929530" y="307687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Hexagon 27">
              <a:extLst>
                <a:ext uri="{FF2B5EF4-FFF2-40B4-BE49-F238E27FC236}">
                  <a16:creationId xmlns:a16="http://schemas.microsoft.com/office/drawing/2014/main" id="{2AA90E58-AA54-489B-AD11-A7E70AA5E913}"/>
                </a:ext>
              </a:extLst>
            </p:cNvPr>
            <p:cNvSpPr/>
            <p:nvPr/>
          </p:nvSpPr>
          <p:spPr>
            <a:xfrm>
              <a:off x="5929530" y="1276950"/>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Hexagon 28">
              <a:extLst>
                <a:ext uri="{FF2B5EF4-FFF2-40B4-BE49-F238E27FC236}">
                  <a16:creationId xmlns:a16="http://schemas.microsoft.com/office/drawing/2014/main" id="{8726C87C-9009-4C46-ABE6-0C1E018AF03F}"/>
                </a:ext>
              </a:extLst>
            </p:cNvPr>
            <p:cNvSpPr/>
            <p:nvPr/>
          </p:nvSpPr>
          <p:spPr>
            <a:xfrm>
              <a:off x="5937442" y="-537362"/>
              <a:ext cx="1780674" cy="1645121"/>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2D1EF6A8-D39C-416A-B841-1B8E6BAAC381}"/>
              </a:ext>
            </a:extLst>
          </p:cNvPr>
          <p:cNvSpPr>
            <a:spLocks noGrp="1"/>
          </p:cNvSpPr>
          <p:nvPr>
            <p:ph sz="quarter" idx="13"/>
          </p:nvPr>
        </p:nvSpPr>
        <p:spPr>
          <a:xfrm>
            <a:off x="1260921" y="1350613"/>
            <a:ext cx="6586984" cy="5150812"/>
          </a:xfrm>
        </p:spPr>
        <p:txBody>
          <a:bodyPr>
            <a:normAutofit/>
          </a:bodyPr>
          <a:lstStyle/>
          <a:p>
            <a:pPr marL="0" indent="0">
              <a:buNone/>
            </a:pPr>
            <a:r>
              <a:rPr lang="en-US" sz="4000" dirty="0">
                <a:latin typeface="Stencil" panose="040409050D0802020404" pitchFamily="82" charset="0"/>
              </a:rPr>
              <a:t>Before we delve into the dream we all know, let’s provide some back story </a:t>
            </a:r>
          </a:p>
          <a:p>
            <a:pPr marL="0" indent="0">
              <a:buNone/>
            </a:pPr>
            <a:endParaRPr lang="en-US" sz="4000" dirty="0">
              <a:latin typeface="Stencil" panose="040409050D0802020404" pitchFamily="82" charset="0"/>
            </a:endParaRPr>
          </a:p>
          <a:p>
            <a:pPr marL="0" indent="0" algn="ctr">
              <a:buNone/>
            </a:pPr>
            <a:r>
              <a:rPr lang="en-US" sz="4000" dirty="0">
                <a:latin typeface="Stencil" panose="040409050D0802020404" pitchFamily="82" charset="0"/>
              </a:rPr>
              <a:t>Shall we?</a:t>
            </a:r>
          </a:p>
        </p:txBody>
      </p:sp>
      <p:pic>
        <p:nvPicPr>
          <p:cNvPr id="2" name="Before we delve into the 3">
            <a:hlinkClick r:id="" action="ppaction://media"/>
            <a:extLst>
              <a:ext uri="{FF2B5EF4-FFF2-40B4-BE49-F238E27FC236}">
                <a16:creationId xmlns:a16="http://schemas.microsoft.com/office/drawing/2014/main" id="{CD9FA7C1-FFA0-46C8-934A-CA37DBCFD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4098" y="7480531"/>
            <a:ext cx="304800" cy="304800"/>
          </a:xfrm>
          <a:prstGeom prst="rect">
            <a:avLst/>
          </a:prstGeom>
        </p:spPr>
      </p:pic>
    </p:spTree>
    <p:extLst>
      <p:ext uri="{BB962C8B-B14F-4D97-AF65-F5344CB8AC3E}">
        <p14:creationId xmlns:p14="http://schemas.microsoft.com/office/powerpoint/2010/main" val="3445821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162">
        <p159:morph option="byWord"/>
      </p:transition>
    </mc:Choice>
    <mc:Fallback xmlns="">
      <p:transition spd="slow" advTm="51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4872" objId="2"/>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9AD248-E5F1-43F3-A542-A1407246DD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6464" y="527015"/>
            <a:ext cx="5896495" cy="5803969"/>
          </a:xfrm>
          <a:prstGeom prst="decagon">
            <a:avLst/>
          </a:prstGeom>
        </p:spPr>
      </p:pic>
      <p:sp>
        <p:nvSpPr>
          <p:cNvPr id="3" name="Content Placeholder 2">
            <a:extLst>
              <a:ext uri="{FF2B5EF4-FFF2-40B4-BE49-F238E27FC236}">
                <a16:creationId xmlns:a16="http://schemas.microsoft.com/office/drawing/2014/main" id="{45A70F3D-7A70-4C93-BCD3-F02B41B7E08F}"/>
              </a:ext>
            </a:extLst>
          </p:cNvPr>
          <p:cNvSpPr>
            <a:spLocks noGrp="1"/>
          </p:cNvSpPr>
          <p:nvPr>
            <p:ph sz="quarter" idx="13"/>
          </p:nvPr>
        </p:nvSpPr>
        <p:spPr>
          <a:xfrm>
            <a:off x="324853" y="757990"/>
            <a:ext cx="6362154" cy="5801191"/>
          </a:xfrm>
        </p:spPr>
        <p:txBody>
          <a:bodyPr>
            <a:normAutofit/>
          </a:bodyPr>
          <a:lstStyle/>
          <a:p>
            <a:pPr marL="0" indent="0">
              <a:buNone/>
            </a:pPr>
            <a:r>
              <a:rPr lang="en-US" sz="3600" dirty="0">
                <a:latin typeface="Stencil" panose="040409050D0802020404" pitchFamily="82" charset="0"/>
              </a:rPr>
              <a:t>No it hasn’t as his legacy lives on in the </a:t>
            </a:r>
          </a:p>
          <a:p>
            <a:r>
              <a:rPr lang="en-US" sz="3600" dirty="0">
                <a:latin typeface="Stencil" panose="040409050D0802020404" pitchFamily="82" charset="0"/>
              </a:rPr>
              <a:t>Civil rights act of 1964, the voting act of 1965 and the fair house act of 1968 which he made tremendous contributions too.</a:t>
            </a:r>
          </a:p>
          <a:p>
            <a:pPr marL="0" indent="0">
              <a:buNone/>
            </a:pPr>
            <a:endParaRPr lang="en-US" sz="3600" dirty="0">
              <a:latin typeface="Stencil" panose="040409050D0802020404" pitchFamily="82" charset="0"/>
            </a:endParaRPr>
          </a:p>
        </p:txBody>
      </p:sp>
      <p:pic>
        <p:nvPicPr>
          <p:cNvPr id="2" name="No it didn-t as his le 1">
            <a:hlinkClick r:id="" action="ppaction://media"/>
            <a:extLst>
              <a:ext uri="{FF2B5EF4-FFF2-40B4-BE49-F238E27FC236}">
                <a16:creationId xmlns:a16="http://schemas.microsoft.com/office/drawing/2014/main" id="{F084ABE7-D6AD-40C9-ACA9-63EBB552A1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1105" y="7752347"/>
            <a:ext cx="304800" cy="304800"/>
          </a:xfrm>
          <a:prstGeom prst="rect">
            <a:avLst/>
          </a:prstGeom>
        </p:spPr>
      </p:pic>
      <p:pic>
        <p:nvPicPr>
          <p:cNvPr id="5" name="Picture 4">
            <a:extLst>
              <a:ext uri="{FF2B5EF4-FFF2-40B4-BE49-F238E27FC236}">
                <a16:creationId xmlns:a16="http://schemas.microsoft.com/office/drawing/2014/main" id="{A4E47498-3B66-45E8-8306-C4D2F488FF21}"/>
              </a:ext>
            </a:extLst>
          </p:cNvPr>
          <p:cNvPicPr>
            <a:picLocks noChangeAspect="1"/>
          </p:cNvPicPr>
          <p:nvPr/>
        </p:nvPicPr>
        <p:blipFill rotWithShape="1">
          <a:blip r:embed="rId6">
            <a:extLst>
              <a:ext uri="{28A0092B-C50C-407E-A947-70E740481C1C}">
                <a14:useLocalDpi xmlns:a14="http://schemas.microsoft.com/office/drawing/2010/main" val="0"/>
              </a:ext>
            </a:extLst>
          </a:blip>
          <a:srcRect l="12270" r="32042"/>
          <a:stretch/>
        </p:blipFill>
        <p:spPr>
          <a:xfrm>
            <a:off x="13614600" y="-5957488"/>
            <a:ext cx="3633795" cy="6223380"/>
          </a:xfrm>
          <a:prstGeom prst="rect">
            <a:avLst/>
          </a:prstGeom>
        </p:spPr>
      </p:pic>
      <p:pic>
        <p:nvPicPr>
          <p:cNvPr id="6" name="Picture 5">
            <a:extLst>
              <a:ext uri="{FF2B5EF4-FFF2-40B4-BE49-F238E27FC236}">
                <a16:creationId xmlns:a16="http://schemas.microsoft.com/office/drawing/2014/main" id="{EF5DDF1B-AC55-4737-B2DE-5BB7E2763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5118" y="-6300239"/>
            <a:ext cx="3373983" cy="5998191"/>
          </a:xfrm>
          <a:prstGeom prst="rect">
            <a:avLst/>
          </a:prstGeom>
        </p:spPr>
      </p:pic>
    </p:spTree>
    <p:extLst>
      <p:ext uri="{BB962C8B-B14F-4D97-AF65-F5344CB8AC3E}">
        <p14:creationId xmlns:p14="http://schemas.microsoft.com/office/powerpoint/2010/main" val="2749740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162">
        <p159:morph option="byChar"/>
      </p:transition>
    </mc:Choice>
    <mc:Fallback xmlns="">
      <p:transition spd="slow" advTm="1216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11922" objId="2"/>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700028-7CD2-4F33-8426-9FE605B25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2827" y="2896229"/>
            <a:ext cx="1018477" cy="763858"/>
          </a:xfrm>
          <a:prstGeom prst="rect">
            <a:avLst/>
          </a:prstGeom>
        </p:spPr>
      </p:pic>
      <p:pic>
        <p:nvPicPr>
          <p:cNvPr id="6" name="Picture 5">
            <a:extLst>
              <a:ext uri="{FF2B5EF4-FFF2-40B4-BE49-F238E27FC236}">
                <a16:creationId xmlns:a16="http://schemas.microsoft.com/office/drawing/2014/main" id="{9E699DAD-64E3-4A7C-84A7-F39C2FA11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5408" y="341193"/>
            <a:ext cx="3373983" cy="5998191"/>
          </a:xfrm>
          <a:prstGeom prst="rect">
            <a:avLst/>
          </a:prstGeom>
        </p:spPr>
      </p:pic>
      <p:sp>
        <p:nvSpPr>
          <p:cNvPr id="3" name="Content Placeholder 2">
            <a:extLst>
              <a:ext uri="{FF2B5EF4-FFF2-40B4-BE49-F238E27FC236}">
                <a16:creationId xmlns:a16="http://schemas.microsoft.com/office/drawing/2014/main" id="{45A70F3D-7A70-4C93-BCD3-F02B41B7E08F}"/>
              </a:ext>
            </a:extLst>
          </p:cNvPr>
          <p:cNvSpPr>
            <a:spLocks noGrp="1"/>
          </p:cNvSpPr>
          <p:nvPr>
            <p:ph sz="quarter" idx="13"/>
          </p:nvPr>
        </p:nvSpPr>
        <p:spPr>
          <a:xfrm>
            <a:off x="3847179" y="603687"/>
            <a:ext cx="4704707" cy="5913120"/>
          </a:xfrm>
        </p:spPr>
        <p:txBody>
          <a:bodyPr>
            <a:normAutofit fontScale="92500" lnSpcReduction="20000"/>
          </a:bodyPr>
          <a:lstStyle/>
          <a:p>
            <a:pPr marL="0" indent="0">
              <a:buNone/>
            </a:pPr>
            <a:r>
              <a:rPr lang="en-US" sz="3600" dirty="0">
                <a:latin typeface="Stencil" panose="040409050D0802020404" pitchFamily="82" charset="0"/>
              </a:rPr>
              <a:t>His legacy subsists In the monuments, parks and museums established to continuously remind the world of his impact on equality, segregation outlawing and civil rights movements.</a:t>
            </a:r>
          </a:p>
          <a:p>
            <a:pPr marL="0" indent="0">
              <a:buNone/>
            </a:pPr>
            <a:endParaRPr lang="en-US" sz="3600" dirty="0">
              <a:latin typeface="Stencil" panose="040409050D0802020404" pitchFamily="82" charset="0"/>
            </a:endParaRPr>
          </a:p>
        </p:txBody>
      </p:sp>
      <p:pic>
        <p:nvPicPr>
          <p:cNvPr id="5" name="Picture 4">
            <a:extLst>
              <a:ext uri="{FF2B5EF4-FFF2-40B4-BE49-F238E27FC236}">
                <a16:creationId xmlns:a16="http://schemas.microsoft.com/office/drawing/2014/main" id="{2F9D452E-1D56-4E8B-8289-FE11EA920609}"/>
              </a:ext>
            </a:extLst>
          </p:cNvPr>
          <p:cNvPicPr>
            <a:picLocks noChangeAspect="1"/>
          </p:cNvPicPr>
          <p:nvPr/>
        </p:nvPicPr>
        <p:blipFill rotWithShape="1">
          <a:blip r:embed="rId6">
            <a:extLst>
              <a:ext uri="{28A0092B-C50C-407E-A947-70E740481C1C}">
                <a14:useLocalDpi xmlns:a14="http://schemas.microsoft.com/office/drawing/2010/main" val="0"/>
              </a:ext>
            </a:extLst>
          </a:blip>
          <a:srcRect l="12270" r="32042"/>
          <a:stretch/>
        </p:blipFill>
        <p:spPr>
          <a:xfrm>
            <a:off x="75063" y="170596"/>
            <a:ext cx="3633795" cy="6223380"/>
          </a:xfrm>
          <a:prstGeom prst="rect">
            <a:avLst/>
          </a:prstGeom>
        </p:spPr>
      </p:pic>
      <p:pic>
        <p:nvPicPr>
          <p:cNvPr id="2" name="His legacy subsists In th 1">
            <a:hlinkClick r:id="" action="ppaction://media"/>
            <a:extLst>
              <a:ext uri="{FF2B5EF4-FFF2-40B4-BE49-F238E27FC236}">
                <a16:creationId xmlns:a16="http://schemas.microsoft.com/office/drawing/2014/main" id="{E479800B-2B3E-4DD3-B88E-8286F410C5B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 y="7764379"/>
            <a:ext cx="304800" cy="304800"/>
          </a:xfrm>
          <a:prstGeom prst="rect">
            <a:avLst/>
          </a:prstGeom>
        </p:spPr>
      </p:pic>
      <p:pic>
        <p:nvPicPr>
          <p:cNvPr id="7" name="Picture 6">
            <a:extLst>
              <a:ext uri="{FF2B5EF4-FFF2-40B4-BE49-F238E27FC236}">
                <a16:creationId xmlns:a16="http://schemas.microsoft.com/office/drawing/2014/main" id="{37BDBF78-6DB7-4260-BB2A-4C5A44F804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9674" y="7764379"/>
            <a:ext cx="3477127" cy="4769769"/>
          </a:xfrm>
          <a:prstGeom prst="rect">
            <a:avLst/>
          </a:prstGeom>
        </p:spPr>
      </p:pic>
      <p:pic>
        <p:nvPicPr>
          <p:cNvPr id="9" name="Picture 8">
            <a:extLst>
              <a:ext uri="{FF2B5EF4-FFF2-40B4-BE49-F238E27FC236}">
                <a16:creationId xmlns:a16="http://schemas.microsoft.com/office/drawing/2014/main" id="{515D23CD-85CE-4396-AF74-A7C055BDB1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0358" y="8069179"/>
            <a:ext cx="4130842" cy="4769769"/>
          </a:xfrm>
          <a:prstGeom prst="rect">
            <a:avLst/>
          </a:prstGeom>
        </p:spPr>
      </p:pic>
    </p:spTree>
    <p:extLst>
      <p:ext uri="{BB962C8B-B14F-4D97-AF65-F5344CB8AC3E}">
        <p14:creationId xmlns:p14="http://schemas.microsoft.com/office/powerpoint/2010/main" val="683232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300">
        <p159:morph option="byChar"/>
      </p:transition>
    </mc:Choice>
    <mc:Fallback xmlns="">
      <p:transition spd="slow" advTm="93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9267" objId="2"/>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A70F3D-7A70-4C93-BCD3-F02B41B7E08F}"/>
              </a:ext>
            </a:extLst>
          </p:cNvPr>
          <p:cNvSpPr>
            <a:spLocks noGrp="1"/>
          </p:cNvSpPr>
          <p:nvPr>
            <p:ph sz="quarter" idx="13"/>
          </p:nvPr>
        </p:nvSpPr>
        <p:spPr>
          <a:xfrm>
            <a:off x="4355431" y="1739090"/>
            <a:ext cx="2656413" cy="3379820"/>
          </a:xfrm>
        </p:spPr>
        <p:txBody>
          <a:bodyPr>
            <a:normAutofit/>
          </a:bodyPr>
          <a:lstStyle/>
          <a:p>
            <a:pPr marL="0" indent="0">
              <a:buNone/>
            </a:pPr>
            <a:r>
              <a:rPr lang="en-US" sz="4000" dirty="0">
                <a:latin typeface="Stencil" panose="040409050D0802020404" pitchFamily="82" charset="0"/>
              </a:rPr>
              <a:t>The black leaders in power</a:t>
            </a:r>
          </a:p>
          <a:p>
            <a:pPr marL="0" indent="0">
              <a:buNone/>
            </a:pPr>
            <a:endParaRPr lang="en-US" sz="4000" dirty="0">
              <a:latin typeface="Stencil" panose="040409050D0802020404" pitchFamily="82" charset="0"/>
            </a:endParaRPr>
          </a:p>
        </p:txBody>
      </p:sp>
      <p:pic>
        <p:nvPicPr>
          <p:cNvPr id="8" name="Picture 7">
            <a:extLst>
              <a:ext uri="{FF2B5EF4-FFF2-40B4-BE49-F238E27FC236}">
                <a16:creationId xmlns:a16="http://schemas.microsoft.com/office/drawing/2014/main" id="{DD85AD75-6150-4C55-84F4-47B9C4C95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216758"/>
            <a:ext cx="3477127" cy="4769769"/>
          </a:xfrm>
          <a:prstGeom prst="rect">
            <a:avLst/>
          </a:prstGeom>
        </p:spPr>
      </p:pic>
      <p:pic>
        <p:nvPicPr>
          <p:cNvPr id="10" name="Picture 9">
            <a:extLst>
              <a:ext uri="{FF2B5EF4-FFF2-40B4-BE49-F238E27FC236}">
                <a16:creationId xmlns:a16="http://schemas.microsoft.com/office/drawing/2014/main" id="{33FB221A-F1E1-4EAA-AA19-9B70FCB8C1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8947" y="928001"/>
            <a:ext cx="4130842" cy="4769769"/>
          </a:xfrm>
          <a:prstGeom prst="rect">
            <a:avLst/>
          </a:prstGeom>
        </p:spPr>
      </p:pic>
      <p:pic>
        <p:nvPicPr>
          <p:cNvPr id="12" name="His legacy exists in form 1">
            <a:hlinkClick r:id="" action="ppaction://media"/>
            <a:extLst>
              <a:ext uri="{FF2B5EF4-FFF2-40B4-BE49-F238E27FC236}">
                <a16:creationId xmlns:a16="http://schemas.microsoft.com/office/drawing/2014/main" id="{0E271252-4AB7-48D4-8F85-E25ED674C2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7704221"/>
            <a:ext cx="304800" cy="304800"/>
          </a:xfrm>
          <a:prstGeom prst="rect">
            <a:avLst/>
          </a:prstGeom>
        </p:spPr>
      </p:pic>
    </p:spTree>
    <p:extLst>
      <p:ext uri="{BB962C8B-B14F-4D97-AF65-F5344CB8AC3E}">
        <p14:creationId xmlns:p14="http://schemas.microsoft.com/office/powerpoint/2010/main" val="2080613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028">
        <p159:morph option="byObject"/>
      </p:transition>
    </mc:Choice>
    <mc:Fallback xmlns="">
      <p:transition spd="slow" advTm="110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2"/>
                </p:tgtEl>
              </p:cMediaNode>
            </p:audio>
          </p:childTnLst>
        </p:cTn>
      </p:par>
    </p:tnLst>
  </p:timing>
  <p:extLst>
    <p:ext uri="{E180D4A7-C9FB-4DFB-919C-405C955672EB}">
      <p14:showEvtLst xmlns:p14="http://schemas.microsoft.com/office/powerpoint/2010/main">
        <p14:playEvt time="30" objId="12"/>
        <p14:stopEvt time="9408" objId="12"/>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B92E0F-D379-4E42-994B-B899C8760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845"/>
            <a:ext cx="12192000" cy="6858000"/>
          </a:xfrm>
          <a:prstGeom prst="rect">
            <a:avLst/>
          </a:prstGeom>
        </p:spPr>
      </p:pic>
      <p:sp>
        <p:nvSpPr>
          <p:cNvPr id="3" name="Content Placeholder 2">
            <a:extLst>
              <a:ext uri="{FF2B5EF4-FFF2-40B4-BE49-F238E27FC236}">
                <a16:creationId xmlns:a16="http://schemas.microsoft.com/office/drawing/2014/main" id="{45A70F3D-7A70-4C93-BCD3-F02B41B7E08F}"/>
              </a:ext>
            </a:extLst>
          </p:cNvPr>
          <p:cNvSpPr>
            <a:spLocks noGrp="1"/>
          </p:cNvSpPr>
          <p:nvPr>
            <p:ph sz="quarter" idx="13"/>
          </p:nvPr>
        </p:nvSpPr>
        <p:spPr>
          <a:xfrm>
            <a:off x="176464" y="3651045"/>
            <a:ext cx="12507880" cy="3206955"/>
          </a:xfrm>
        </p:spPr>
        <p:txBody>
          <a:bodyPr>
            <a:normAutofit/>
          </a:bodyPr>
          <a:lstStyle/>
          <a:p>
            <a:pPr marL="0" indent="0">
              <a:buNone/>
            </a:pPr>
            <a:r>
              <a:rPr lang="en-US" sz="3600" dirty="0">
                <a:latin typeface="Stencil" panose="040409050D0802020404" pitchFamily="82" charset="0"/>
              </a:rPr>
              <a:t>And at the peak of it </a:t>
            </a:r>
          </a:p>
          <a:p>
            <a:pPr marL="0" indent="0">
              <a:buNone/>
            </a:pPr>
            <a:endParaRPr lang="en-US" sz="3600" dirty="0">
              <a:latin typeface="Stencil" panose="040409050D0802020404" pitchFamily="82" charset="0"/>
            </a:endParaRPr>
          </a:p>
          <a:p>
            <a:pPr marL="0" indent="0">
              <a:buNone/>
            </a:pPr>
            <a:r>
              <a:rPr lang="en-US" sz="3600" dirty="0">
                <a:latin typeface="Stencil" panose="040409050D0802020404" pitchFamily="82" charset="0"/>
              </a:rPr>
              <a:t>The martin Luther king jr. day that we are gathered here to celebrate today.</a:t>
            </a:r>
          </a:p>
          <a:p>
            <a:pPr marL="0" indent="0">
              <a:buNone/>
            </a:pPr>
            <a:endParaRPr lang="en-US" sz="3600" dirty="0">
              <a:latin typeface="Stencil" panose="040409050D0802020404" pitchFamily="82" charset="0"/>
            </a:endParaRPr>
          </a:p>
        </p:txBody>
      </p:sp>
      <p:pic>
        <p:nvPicPr>
          <p:cNvPr id="2" name="And at the peak of it Ma 2">
            <a:hlinkClick r:id="" action="ppaction://media"/>
            <a:extLst>
              <a:ext uri="{FF2B5EF4-FFF2-40B4-BE49-F238E27FC236}">
                <a16:creationId xmlns:a16="http://schemas.microsoft.com/office/drawing/2014/main" id="{731AE6C8-B1C5-41A1-A3F4-0D361157E4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6464" y="7331242"/>
            <a:ext cx="304800" cy="304800"/>
          </a:xfrm>
          <a:prstGeom prst="rect">
            <a:avLst/>
          </a:prstGeom>
        </p:spPr>
      </p:pic>
    </p:spTree>
    <p:extLst>
      <p:ext uri="{BB962C8B-B14F-4D97-AF65-F5344CB8AC3E}">
        <p14:creationId xmlns:p14="http://schemas.microsoft.com/office/powerpoint/2010/main" val="1294336265"/>
      </p:ext>
    </p:extLst>
  </p:cSld>
  <p:clrMapOvr>
    <a:masterClrMapping/>
  </p:clrMapOvr>
  <mc:AlternateContent xmlns:mc="http://schemas.openxmlformats.org/markup-compatibility/2006" xmlns:p14="http://schemas.microsoft.com/office/powerpoint/2010/main">
    <mc:Choice Requires="p14">
      <p:transition spd="slow" p14:dur="2000" advTm="9314"/>
    </mc:Choice>
    <mc:Fallback xmlns="">
      <p:transition spd="slow" advTm="9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0" objId="2"/>
        <p14:stopEvt time="8717" objId="2"/>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1AC4D-759F-4BBB-9F53-48DBDAD6B1CA}"/>
              </a:ext>
            </a:extLst>
          </p:cNvPr>
          <p:cNvSpPr>
            <a:spLocks noGrp="1"/>
          </p:cNvSpPr>
          <p:nvPr>
            <p:ph sz="quarter" idx="13"/>
          </p:nvPr>
        </p:nvSpPr>
        <p:spPr>
          <a:xfrm>
            <a:off x="5934075" y="2333624"/>
            <a:ext cx="4305300" cy="2190751"/>
          </a:xfrm>
        </p:spPr>
        <p:txBody>
          <a:bodyPr>
            <a:normAutofit/>
          </a:bodyPr>
          <a:lstStyle/>
          <a:p>
            <a:pPr marL="0" indent="0">
              <a:buNone/>
            </a:pPr>
            <a:r>
              <a:rPr lang="en-US" sz="4000" b="1" dirty="0">
                <a:solidFill>
                  <a:schemeClr val="bg1">
                    <a:lumMod val="85000"/>
                    <a:lumOff val="15000"/>
                  </a:schemeClr>
                </a:solidFill>
                <a:latin typeface="Script MT Bold" panose="03040602040607080904" pitchFamily="66" charset="0"/>
              </a:rPr>
              <a:t>Thank you for listening </a:t>
            </a:r>
          </a:p>
        </p:txBody>
      </p:sp>
      <p:pic>
        <p:nvPicPr>
          <p:cNvPr id="5" name="THANK YOU FOR LISTENING 2">
            <a:hlinkClick r:id="" action="ppaction://media"/>
            <a:extLst>
              <a:ext uri="{FF2B5EF4-FFF2-40B4-BE49-F238E27FC236}">
                <a16:creationId xmlns:a16="http://schemas.microsoft.com/office/drawing/2014/main" id="{81B75A60-29A8-4A9D-858F-698FC2B275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 y="7010400"/>
            <a:ext cx="304800" cy="304800"/>
          </a:xfrm>
          <a:prstGeom prst="rect">
            <a:avLst/>
          </a:prstGeom>
        </p:spPr>
      </p:pic>
      <p:pic>
        <p:nvPicPr>
          <p:cNvPr id="16" name="Picture 15">
            <a:extLst>
              <a:ext uri="{FF2B5EF4-FFF2-40B4-BE49-F238E27FC236}">
                <a16:creationId xmlns:a16="http://schemas.microsoft.com/office/drawing/2014/main" id="{DFD34041-ADCF-42C4-BA28-C6DCBBE40B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987" y="900112"/>
            <a:ext cx="4162425" cy="5438775"/>
          </a:xfrm>
          <a:prstGeom prst="rect">
            <a:avLst/>
          </a:prstGeom>
        </p:spPr>
      </p:pic>
    </p:spTree>
    <p:extLst>
      <p:ext uri="{BB962C8B-B14F-4D97-AF65-F5344CB8AC3E}">
        <p14:creationId xmlns:p14="http://schemas.microsoft.com/office/powerpoint/2010/main" val="2514466057"/>
      </p:ext>
    </p:extLst>
  </p:cSld>
  <p:clrMapOvr>
    <a:masterClrMapping/>
  </p:clrMapOvr>
  <mc:AlternateContent xmlns:mc="http://schemas.openxmlformats.org/markup-compatibility/2006" xmlns:p14="http://schemas.microsoft.com/office/powerpoint/2010/main">
    <mc:Choice Requires="p14">
      <p:transition spd="slow" p14:dur="2000" advTm="2820"/>
    </mc:Choice>
    <mc:Fallback xmlns="">
      <p:transition spd="slow" advTm="2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1332"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C233EB-D970-4642-8833-F63027B905D9}"/>
              </a:ext>
            </a:extLst>
          </p:cNvPr>
          <p:cNvGrpSpPr/>
          <p:nvPr/>
        </p:nvGrpSpPr>
        <p:grpSpPr>
          <a:xfrm>
            <a:off x="-1213424" y="-538122"/>
            <a:ext cx="14295761" cy="7934243"/>
            <a:chOff x="-1213424" y="-525300"/>
            <a:chExt cx="14295761" cy="7934243"/>
          </a:xfrm>
        </p:grpSpPr>
        <p:sp>
          <p:nvSpPr>
            <p:cNvPr id="10" name="Hexagon 9">
              <a:extLst>
                <a:ext uri="{FF2B5EF4-FFF2-40B4-BE49-F238E27FC236}">
                  <a16:creationId xmlns:a16="http://schemas.microsoft.com/office/drawing/2014/main" id="{37933143-BCC0-4FAF-9EB6-3F289E5600BB}"/>
                </a:ext>
              </a:extLst>
            </p:cNvPr>
            <p:cNvSpPr/>
            <p:nvPr/>
          </p:nvSpPr>
          <p:spPr>
            <a:xfrm rot="20212521">
              <a:off x="10559059" y="-26236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2CF82BCD-621C-49E6-BB1C-2596E09CD0A5}"/>
                </a:ext>
              </a:extLst>
            </p:cNvPr>
            <p:cNvSpPr/>
            <p:nvPr/>
          </p:nvSpPr>
          <p:spPr>
            <a:xfrm rot="20212521">
              <a:off x="9653124" y="121207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4874CA7A-18EE-4660-AE11-8674D161B326}"/>
                </a:ext>
              </a:extLst>
            </p:cNvPr>
            <p:cNvSpPr/>
            <p:nvPr/>
          </p:nvSpPr>
          <p:spPr>
            <a:xfrm rot="20212522">
              <a:off x="3990025" y="91874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3FB0768B-BA53-4117-AC3F-63152C40DC3E}"/>
                </a:ext>
              </a:extLst>
            </p:cNvPr>
            <p:cNvSpPr/>
            <p:nvPr/>
          </p:nvSpPr>
          <p:spPr>
            <a:xfrm rot="20212522">
              <a:off x="4682578" y="254047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FA76EB8F-8372-4908-B093-A1CB0A2E441F}"/>
                </a:ext>
              </a:extLst>
            </p:cNvPr>
            <p:cNvSpPr/>
            <p:nvPr/>
          </p:nvSpPr>
          <p:spPr>
            <a:xfrm rot="20212521">
              <a:off x="11301663" y="136796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54F82BB2-4401-44E2-A58F-2693970B54EF}"/>
                </a:ext>
              </a:extLst>
            </p:cNvPr>
            <p:cNvSpPr/>
            <p:nvPr/>
          </p:nvSpPr>
          <p:spPr>
            <a:xfrm rot="20212521">
              <a:off x="11102148" y="433615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9ADC0D4D-6F1E-4B68-A14D-2C2CEFDC582D}"/>
                </a:ext>
              </a:extLst>
            </p:cNvPr>
            <p:cNvSpPr/>
            <p:nvPr/>
          </p:nvSpPr>
          <p:spPr>
            <a:xfrm rot="20212522">
              <a:off x="3657952" y="394507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83365447-C8D3-4807-A1AE-4589EBC6498C}"/>
                </a:ext>
              </a:extLst>
            </p:cNvPr>
            <p:cNvSpPr/>
            <p:nvPr/>
          </p:nvSpPr>
          <p:spPr>
            <a:xfrm rot="20212522">
              <a:off x="10084540" y="576382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FA3EF366-C95D-4894-BBD7-4B535FE5B8C4}"/>
                </a:ext>
              </a:extLst>
            </p:cNvPr>
            <p:cNvSpPr/>
            <p:nvPr/>
          </p:nvSpPr>
          <p:spPr>
            <a:xfrm rot="20212522">
              <a:off x="-1213424" y="3969771"/>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5D4D94A9-33A2-4754-AE86-0BAD830B6F93}"/>
                </a:ext>
              </a:extLst>
            </p:cNvPr>
            <p:cNvSpPr/>
            <p:nvPr/>
          </p:nvSpPr>
          <p:spPr>
            <a:xfrm rot="20212521">
              <a:off x="2954015" y="229668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B3D0DB88-EB43-47AD-920E-E2A4F4A889F6}"/>
                </a:ext>
              </a:extLst>
            </p:cNvPr>
            <p:cNvSpPr/>
            <p:nvPr/>
          </p:nvSpPr>
          <p:spPr>
            <a:xfrm rot="20212522">
              <a:off x="-173397" y="-525300"/>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Hexagon 22">
              <a:extLst>
                <a:ext uri="{FF2B5EF4-FFF2-40B4-BE49-F238E27FC236}">
                  <a16:creationId xmlns:a16="http://schemas.microsoft.com/office/drawing/2014/main" id="{82E08031-1B93-465F-8FE3-8E3725C3BAF7}"/>
                </a:ext>
              </a:extLst>
            </p:cNvPr>
            <p:cNvSpPr/>
            <p:nvPr/>
          </p:nvSpPr>
          <p:spPr>
            <a:xfrm rot="20212522">
              <a:off x="2254590" y="65885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Hexagon 23">
              <a:extLst>
                <a:ext uri="{FF2B5EF4-FFF2-40B4-BE49-F238E27FC236}">
                  <a16:creationId xmlns:a16="http://schemas.microsoft.com/office/drawing/2014/main" id="{E1920B24-AB05-4A9D-BFC6-200434D7D3A2}"/>
                </a:ext>
              </a:extLst>
            </p:cNvPr>
            <p:cNvSpPr/>
            <p:nvPr/>
          </p:nvSpPr>
          <p:spPr>
            <a:xfrm rot="20212521">
              <a:off x="10391348" y="278079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exagon 24">
              <a:extLst>
                <a:ext uri="{FF2B5EF4-FFF2-40B4-BE49-F238E27FC236}">
                  <a16:creationId xmlns:a16="http://schemas.microsoft.com/office/drawing/2014/main" id="{E377AC21-6475-4059-862D-0C3B351E4994}"/>
                </a:ext>
              </a:extLst>
            </p:cNvPr>
            <p:cNvSpPr/>
            <p:nvPr/>
          </p:nvSpPr>
          <p:spPr>
            <a:xfrm rot="20212522">
              <a:off x="-307844" y="562688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Hexagon 25">
              <a:extLst>
                <a:ext uri="{FF2B5EF4-FFF2-40B4-BE49-F238E27FC236}">
                  <a16:creationId xmlns:a16="http://schemas.microsoft.com/office/drawing/2014/main" id="{60EF464A-834C-4E88-94FD-FF329781B388}"/>
                </a:ext>
              </a:extLst>
            </p:cNvPr>
            <p:cNvSpPr/>
            <p:nvPr/>
          </p:nvSpPr>
          <p:spPr>
            <a:xfrm rot="20212521">
              <a:off x="9436247" y="416095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Hexagon 26">
              <a:extLst>
                <a:ext uri="{FF2B5EF4-FFF2-40B4-BE49-F238E27FC236}">
                  <a16:creationId xmlns:a16="http://schemas.microsoft.com/office/drawing/2014/main" id="{EC6C3311-62FD-4DCC-99D8-6F590D4E7B3A}"/>
                </a:ext>
              </a:extLst>
            </p:cNvPr>
            <p:cNvSpPr/>
            <p:nvPr/>
          </p:nvSpPr>
          <p:spPr>
            <a:xfrm rot="20212522">
              <a:off x="-1163494" y="84544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Hexagon 27">
              <a:extLst>
                <a:ext uri="{FF2B5EF4-FFF2-40B4-BE49-F238E27FC236}">
                  <a16:creationId xmlns:a16="http://schemas.microsoft.com/office/drawing/2014/main" id="{63B7A10B-511F-4B32-BED9-1F267F6D4827}"/>
                </a:ext>
              </a:extLst>
            </p:cNvPr>
            <p:cNvSpPr/>
            <p:nvPr/>
          </p:nvSpPr>
          <p:spPr>
            <a:xfrm rot="20212522">
              <a:off x="-391504" y="248891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2D1EF6A8-D39C-416A-B841-1B8E6BAAC381}"/>
              </a:ext>
            </a:extLst>
          </p:cNvPr>
          <p:cNvSpPr>
            <a:spLocks noGrp="1"/>
          </p:cNvSpPr>
          <p:nvPr>
            <p:ph sz="quarter" idx="13"/>
          </p:nvPr>
        </p:nvSpPr>
        <p:spPr>
          <a:xfrm>
            <a:off x="5304383" y="663924"/>
            <a:ext cx="6699477" cy="5114263"/>
          </a:xfrm>
        </p:spPr>
        <p:txBody>
          <a:bodyPr>
            <a:noAutofit/>
          </a:bodyPr>
          <a:lstStyle/>
          <a:p>
            <a:pPr marL="0" indent="0">
              <a:buNone/>
            </a:pPr>
            <a:r>
              <a:rPr lang="en-US" sz="3600" dirty="0">
                <a:latin typeface="Stencil" panose="040409050D0802020404" pitchFamily="82" charset="0"/>
              </a:rPr>
              <a:t>Martin Luther King Jr. was born on January 15, 1929, in Atlanta, Georgia, as Michael King Jr. to Mr. Micheal King Sr. and Mrs. Alberta William King. </a:t>
            </a:r>
          </a:p>
        </p:txBody>
      </p:sp>
      <p:sp>
        <p:nvSpPr>
          <p:cNvPr id="4" name="Oval 3">
            <a:extLst>
              <a:ext uri="{FF2B5EF4-FFF2-40B4-BE49-F238E27FC236}">
                <a16:creationId xmlns:a16="http://schemas.microsoft.com/office/drawing/2014/main" id="{C7692446-746C-464C-8CD5-BC95A19C73E4}"/>
              </a:ext>
            </a:extLst>
          </p:cNvPr>
          <p:cNvSpPr/>
          <p:nvPr/>
        </p:nvSpPr>
        <p:spPr>
          <a:xfrm>
            <a:off x="723568" y="1065475"/>
            <a:ext cx="4094922" cy="495366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E35897B5-C53D-46C1-90F7-E8DA6ACFC802}"/>
              </a:ext>
            </a:extLst>
          </p:cNvPr>
          <p:cNvSpPr/>
          <p:nvPr/>
        </p:nvSpPr>
        <p:spPr>
          <a:xfrm>
            <a:off x="898190" y="7199943"/>
            <a:ext cx="4238877" cy="5201839"/>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tin Luther King Junior 1">
            <a:hlinkClick r:id="" action="ppaction://media"/>
            <a:extLst>
              <a:ext uri="{FF2B5EF4-FFF2-40B4-BE49-F238E27FC236}">
                <a16:creationId xmlns:a16="http://schemas.microsoft.com/office/drawing/2014/main" id="{542F9EAC-5ECD-478C-8823-B1F10058C2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75" y="7679695"/>
            <a:ext cx="304800" cy="304800"/>
          </a:xfrm>
          <a:prstGeom prst="rect">
            <a:avLst/>
          </a:prstGeom>
        </p:spPr>
      </p:pic>
    </p:spTree>
    <p:extLst>
      <p:ext uri="{BB962C8B-B14F-4D97-AF65-F5344CB8AC3E}">
        <p14:creationId xmlns:p14="http://schemas.microsoft.com/office/powerpoint/2010/main" val="724661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1744">
        <p159:morph option="byWord"/>
      </p:transition>
    </mc:Choice>
    <mc:Fallback xmlns="">
      <p:transition spd="slow" advTm="117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1" objId="5"/>
        <p14:stopEvt time="11516"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5735F47-DFD0-45FE-AF83-2F92E4591095}"/>
              </a:ext>
            </a:extLst>
          </p:cNvPr>
          <p:cNvGrpSpPr/>
          <p:nvPr/>
        </p:nvGrpSpPr>
        <p:grpSpPr>
          <a:xfrm rot="10314003">
            <a:off x="-1213424" y="-538122"/>
            <a:ext cx="14295761" cy="7934243"/>
            <a:chOff x="-1213424" y="-525300"/>
            <a:chExt cx="14295761" cy="7934243"/>
          </a:xfrm>
        </p:grpSpPr>
        <p:sp>
          <p:nvSpPr>
            <p:cNvPr id="6" name="Hexagon 5">
              <a:extLst>
                <a:ext uri="{FF2B5EF4-FFF2-40B4-BE49-F238E27FC236}">
                  <a16:creationId xmlns:a16="http://schemas.microsoft.com/office/drawing/2014/main" id="{B3D3EC8D-E0E6-44CB-87A4-6A4B704986AA}"/>
                </a:ext>
              </a:extLst>
            </p:cNvPr>
            <p:cNvSpPr/>
            <p:nvPr/>
          </p:nvSpPr>
          <p:spPr>
            <a:xfrm rot="20212521">
              <a:off x="10559059" y="-26236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9FB29B6F-32C1-4BEE-8153-4F6B65D779AC}"/>
                </a:ext>
              </a:extLst>
            </p:cNvPr>
            <p:cNvSpPr/>
            <p:nvPr/>
          </p:nvSpPr>
          <p:spPr>
            <a:xfrm rot="20212521">
              <a:off x="9653124" y="121207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12F27979-1E01-4FA4-9C78-D3BC7578ECBE}"/>
                </a:ext>
              </a:extLst>
            </p:cNvPr>
            <p:cNvSpPr/>
            <p:nvPr/>
          </p:nvSpPr>
          <p:spPr>
            <a:xfrm rot="20212522">
              <a:off x="3990025" y="91874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20D10CE2-E5B9-4B2C-B92B-EBB88673C688}"/>
                </a:ext>
              </a:extLst>
            </p:cNvPr>
            <p:cNvSpPr/>
            <p:nvPr/>
          </p:nvSpPr>
          <p:spPr>
            <a:xfrm rot="20212522">
              <a:off x="4682578" y="254047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57AA80C5-278F-4896-B6CB-E11BDAA51183}"/>
                </a:ext>
              </a:extLst>
            </p:cNvPr>
            <p:cNvSpPr/>
            <p:nvPr/>
          </p:nvSpPr>
          <p:spPr>
            <a:xfrm rot="20212521">
              <a:off x="11301663" y="136796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A473E7BE-1BC8-4BF2-8D50-39B9BDB212FC}"/>
                </a:ext>
              </a:extLst>
            </p:cNvPr>
            <p:cNvSpPr/>
            <p:nvPr/>
          </p:nvSpPr>
          <p:spPr>
            <a:xfrm rot="20212521">
              <a:off x="11102148" y="433615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64D4CB96-46B5-43D6-B6FC-36236C464668}"/>
                </a:ext>
              </a:extLst>
            </p:cNvPr>
            <p:cNvSpPr/>
            <p:nvPr/>
          </p:nvSpPr>
          <p:spPr>
            <a:xfrm rot="20212522">
              <a:off x="3657952" y="394507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A77AB9F8-F82A-44AE-9319-5D31C38FE61D}"/>
                </a:ext>
              </a:extLst>
            </p:cNvPr>
            <p:cNvSpPr/>
            <p:nvPr/>
          </p:nvSpPr>
          <p:spPr>
            <a:xfrm rot="20212522">
              <a:off x="10084540" y="576382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15B08F95-57EF-46F8-800E-008B55B6DA4C}"/>
                </a:ext>
              </a:extLst>
            </p:cNvPr>
            <p:cNvSpPr/>
            <p:nvPr/>
          </p:nvSpPr>
          <p:spPr>
            <a:xfrm rot="20212522">
              <a:off x="-1213424" y="3969771"/>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2C11F0A1-EDAE-44EE-97FD-A98202394FF6}"/>
                </a:ext>
              </a:extLst>
            </p:cNvPr>
            <p:cNvSpPr/>
            <p:nvPr/>
          </p:nvSpPr>
          <p:spPr>
            <a:xfrm rot="20212521">
              <a:off x="2954015" y="229668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5D79AD3E-2F5A-4D41-A15C-B1AD8FA8ED9A}"/>
                </a:ext>
              </a:extLst>
            </p:cNvPr>
            <p:cNvSpPr/>
            <p:nvPr/>
          </p:nvSpPr>
          <p:spPr>
            <a:xfrm rot="20212522">
              <a:off x="-173397" y="-525300"/>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2EF4EB66-A4D2-429C-BE39-0BA8720A4EA5}"/>
                </a:ext>
              </a:extLst>
            </p:cNvPr>
            <p:cNvSpPr/>
            <p:nvPr/>
          </p:nvSpPr>
          <p:spPr>
            <a:xfrm rot="20212522">
              <a:off x="2254590" y="65885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8B624AAA-8888-4E3A-9C9E-A6ED3703BD14}"/>
                </a:ext>
              </a:extLst>
            </p:cNvPr>
            <p:cNvSpPr/>
            <p:nvPr/>
          </p:nvSpPr>
          <p:spPr>
            <a:xfrm rot="20212521">
              <a:off x="10391348" y="278079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74B0547A-4D84-4AE5-A48E-E60C26A14688}"/>
                </a:ext>
              </a:extLst>
            </p:cNvPr>
            <p:cNvSpPr/>
            <p:nvPr/>
          </p:nvSpPr>
          <p:spPr>
            <a:xfrm rot="20212522">
              <a:off x="-307844" y="562688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2E5B7761-83C7-49C0-AE48-D2136D4A8D68}"/>
                </a:ext>
              </a:extLst>
            </p:cNvPr>
            <p:cNvSpPr/>
            <p:nvPr/>
          </p:nvSpPr>
          <p:spPr>
            <a:xfrm rot="20212521">
              <a:off x="9436247" y="416095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2AB34A12-0115-4886-80B8-35814A204A4C}"/>
                </a:ext>
              </a:extLst>
            </p:cNvPr>
            <p:cNvSpPr/>
            <p:nvPr/>
          </p:nvSpPr>
          <p:spPr>
            <a:xfrm rot="20212522">
              <a:off x="-1163494" y="84544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a:extLst>
                <a:ext uri="{FF2B5EF4-FFF2-40B4-BE49-F238E27FC236}">
                  <a16:creationId xmlns:a16="http://schemas.microsoft.com/office/drawing/2014/main" id="{C478F96A-F24D-488F-AFE9-16EC1A7AB869}"/>
                </a:ext>
              </a:extLst>
            </p:cNvPr>
            <p:cNvSpPr/>
            <p:nvPr/>
          </p:nvSpPr>
          <p:spPr>
            <a:xfrm rot="20212522">
              <a:off x="-391504" y="248891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BABB6D52-2526-4588-BD7F-AE7CC24FE834}"/>
              </a:ext>
            </a:extLst>
          </p:cNvPr>
          <p:cNvSpPr>
            <a:spLocks noGrp="1"/>
          </p:cNvSpPr>
          <p:nvPr>
            <p:ph sz="quarter" idx="13"/>
          </p:nvPr>
        </p:nvSpPr>
        <p:spPr>
          <a:xfrm>
            <a:off x="474227" y="809939"/>
            <a:ext cx="6723959" cy="5753100"/>
          </a:xfrm>
        </p:spPr>
        <p:txBody>
          <a:bodyPr>
            <a:noAutofit/>
          </a:bodyPr>
          <a:lstStyle/>
          <a:p>
            <a:r>
              <a:rPr lang="en-US" sz="3600" dirty="0">
                <a:latin typeface="Stencil" panose="040409050D0802020404" pitchFamily="82" charset="0"/>
              </a:rPr>
              <a:t>Both Martin’s parents &amp; and grandparents were Baptist ministers.</a:t>
            </a:r>
          </a:p>
          <a:p>
            <a:r>
              <a:rPr lang="en-US" sz="3600" dirty="0">
                <a:latin typeface="Stencil" panose="040409050D0802020404" pitchFamily="82" charset="0"/>
              </a:rPr>
              <a:t> thus, the first 12 years of his life were spent living close to the Ebenezer Baptist Church</a:t>
            </a:r>
          </a:p>
        </p:txBody>
      </p:sp>
      <p:sp>
        <p:nvSpPr>
          <p:cNvPr id="4" name="Oval 3">
            <a:extLst>
              <a:ext uri="{FF2B5EF4-FFF2-40B4-BE49-F238E27FC236}">
                <a16:creationId xmlns:a16="http://schemas.microsoft.com/office/drawing/2014/main" id="{80ED6190-BABC-4B93-A272-3BF6149B162A}"/>
              </a:ext>
            </a:extLst>
          </p:cNvPr>
          <p:cNvSpPr/>
          <p:nvPr/>
        </p:nvSpPr>
        <p:spPr>
          <a:xfrm>
            <a:off x="7321778" y="939912"/>
            <a:ext cx="4238877" cy="5201839"/>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oth Martin-s parents and 2">
            <a:hlinkClick r:id="" action="ppaction://media"/>
            <a:extLst>
              <a:ext uri="{FF2B5EF4-FFF2-40B4-BE49-F238E27FC236}">
                <a16:creationId xmlns:a16="http://schemas.microsoft.com/office/drawing/2014/main" id="{31EEBCBD-3CC8-4F9A-A697-ECCBE7D239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60506" y="7584112"/>
            <a:ext cx="304800" cy="304800"/>
          </a:xfrm>
          <a:prstGeom prst="rect">
            <a:avLst/>
          </a:prstGeom>
        </p:spPr>
      </p:pic>
    </p:spTree>
    <p:extLst>
      <p:ext uri="{BB962C8B-B14F-4D97-AF65-F5344CB8AC3E}">
        <p14:creationId xmlns:p14="http://schemas.microsoft.com/office/powerpoint/2010/main" val="1523705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9644">
        <p159:morph option="byObject"/>
      </p:transition>
    </mc:Choice>
    <mc:Fallback xmlns="">
      <p:transition spd="slow" advTm="96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9644" objId="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B6D52-2526-4588-BD7F-AE7CC24FE834}"/>
              </a:ext>
            </a:extLst>
          </p:cNvPr>
          <p:cNvSpPr>
            <a:spLocks noGrp="1"/>
          </p:cNvSpPr>
          <p:nvPr>
            <p:ph sz="quarter" idx="13"/>
          </p:nvPr>
        </p:nvSpPr>
        <p:spPr>
          <a:xfrm>
            <a:off x="5809258" y="1533129"/>
            <a:ext cx="6430759" cy="5307923"/>
          </a:xfrm>
        </p:spPr>
        <p:txBody>
          <a:bodyPr>
            <a:normAutofit/>
          </a:bodyPr>
          <a:lstStyle/>
          <a:p>
            <a:pPr marL="0" indent="0">
              <a:buNone/>
            </a:pPr>
            <a:r>
              <a:rPr lang="en-US" sz="3600" dirty="0">
                <a:latin typeface="Stencil" panose="040409050D0802020404" pitchFamily="82" charset="0"/>
              </a:rPr>
              <a:t>Although Martin had a secure upbringing, it still couldn’t protect him from the prejudice that was then rampant in society. </a:t>
            </a:r>
          </a:p>
        </p:txBody>
      </p:sp>
      <p:pic>
        <p:nvPicPr>
          <p:cNvPr id="24" name="Picture 23">
            <a:extLst>
              <a:ext uri="{FF2B5EF4-FFF2-40B4-BE49-F238E27FC236}">
                <a16:creationId xmlns:a16="http://schemas.microsoft.com/office/drawing/2014/main" id="{A316F0B5-2974-404F-9163-5EFA5DB8C9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4048" y="7196943"/>
            <a:ext cx="5655290" cy="4662038"/>
          </a:xfrm>
          <a:prstGeom prst="rect">
            <a:avLst/>
          </a:prstGeom>
        </p:spPr>
      </p:pic>
      <p:pic>
        <p:nvPicPr>
          <p:cNvPr id="4" name="Picture 3">
            <a:extLst>
              <a:ext uri="{FF2B5EF4-FFF2-40B4-BE49-F238E27FC236}">
                <a16:creationId xmlns:a16="http://schemas.microsoft.com/office/drawing/2014/main" id="{5A82D595-125A-4DE6-AAC5-165DF40D1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6404" y="1011417"/>
            <a:ext cx="3598727" cy="4923942"/>
          </a:xfrm>
          <a:prstGeom prst="octagon">
            <a:avLst/>
          </a:prstGeom>
        </p:spPr>
      </p:pic>
      <p:pic>
        <p:nvPicPr>
          <p:cNvPr id="2" name="Although Martin had a som 1">
            <a:hlinkClick r:id="" action="ppaction://media"/>
            <a:extLst>
              <a:ext uri="{FF2B5EF4-FFF2-40B4-BE49-F238E27FC236}">
                <a16:creationId xmlns:a16="http://schemas.microsoft.com/office/drawing/2014/main" id="{F8248173-07F9-4435-B1DD-E6D034CE4B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5663" y="7427495"/>
            <a:ext cx="304800" cy="304800"/>
          </a:xfrm>
          <a:prstGeom prst="rect">
            <a:avLst/>
          </a:prstGeom>
        </p:spPr>
      </p:pic>
    </p:spTree>
    <p:extLst>
      <p:ext uri="{BB962C8B-B14F-4D97-AF65-F5344CB8AC3E}">
        <p14:creationId xmlns:p14="http://schemas.microsoft.com/office/powerpoint/2010/main" val="2989419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796">
        <p159:morph option="byWord"/>
      </p:transition>
    </mc:Choice>
    <mc:Fallback xmlns="">
      <p:transition spd="slow" advTm="67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6698"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C6EC2B1-87A4-4399-9110-65CFAE13FFC9}"/>
              </a:ext>
            </a:extLst>
          </p:cNvPr>
          <p:cNvGrpSpPr/>
          <p:nvPr/>
        </p:nvGrpSpPr>
        <p:grpSpPr>
          <a:xfrm rot="10314003">
            <a:off x="-1213424" y="-538122"/>
            <a:ext cx="14295761" cy="7934243"/>
            <a:chOff x="-1213424" y="-525300"/>
            <a:chExt cx="14295761" cy="7934243"/>
          </a:xfrm>
        </p:grpSpPr>
        <p:sp>
          <p:nvSpPr>
            <p:cNvPr id="6" name="Hexagon 5">
              <a:extLst>
                <a:ext uri="{FF2B5EF4-FFF2-40B4-BE49-F238E27FC236}">
                  <a16:creationId xmlns:a16="http://schemas.microsoft.com/office/drawing/2014/main" id="{E6CB6C85-E51D-42AF-A64F-F55434752DE1}"/>
                </a:ext>
              </a:extLst>
            </p:cNvPr>
            <p:cNvSpPr/>
            <p:nvPr/>
          </p:nvSpPr>
          <p:spPr>
            <a:xfrm rot="20212521">
              <a:off x="10559059" y="-26236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8CF81641-2452-4E77-8F85-DB00BBEEEAD4}"/>
                </a:ext>
              </a:extLst>
            </p:cNvPr>
            <p:cNvSpPr/>
            <p:nvPr/>
          </p:nvSpPr>
          <p:spPr>
            <a:xfrm rot="20212521">
              <a:off x="9653124" y="121207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DF445402-5848-47E6-8ED3-30B8F60A3335}"/>
                </a:ext>
              </a:extLst>
            </p:cNvPr>
            <p:cNvSpPr/>
            <p:nvPr/>
          </p:nvSpPr>
          <p:spPr>
            <a:xfrm rot="20212522">
              <a:off x="3990025" y="91874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40E5A719-80F2-4D1A-B054-F004EF681945}"/>
                </a:ext>
              </a:extLst>
            </p:cNvPr>
            <p:cNvSpPr/>
            <p:nvPr/>
          </p:nvSpPr>
          <p:spPr>
            <a:xfrm rot="20212522">
              <a:off x="4682578" y="254047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950CE3F6-FC7E-4663-9817-30E3D37E758B}"/>
                </a:ext>
              </a:extLst>
            </p:cNvPr>
            <p:cNvSpPr/>
            <p:nvPr/>
          </p:nvSpPr>
          <p:spPr>
            <a:xfrm rot="20212521">
              <a:off x="11301663" y="136796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969A29AF-4DD9-4FB3-947C-18BD1FF2D804}"/>
                </a:ext>
              </a:extLst>
            </p:cNvPr>
            <p:cNvSpPr/>
            <p:nvPr/>
          </p:nvSpPr>
          <p:spPr>
            <a:xfrm rot="20212521">
              <a:off x="11102148" y="433615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2044BF0B-B963-476E-97E5-2258380784F1}"/>
                </a:ext>
              </a:extLst>
            </p:cNvPr>
            <p:cNvSpPr/>
            <p:nvPr/>
          </p:nvSpPr>
          <p:spPr>
            <a:xfrm rot="20212522">
              <a:off x="3657952" y="394507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487EB9CA-F33B-4714-B389-94BADB0D6AF8}"/>
                </a:ext>
              </a:extLst>
            </p:cNvPr>
            <p:cNvSpPr/>
            <p:nvPr/>
          </p:nvSpPr>
          <p:spPr>
            <a:xfrm rot="20212522">
              <a:off x="10084540" y="576382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DAFA1209-AB23-40CD-8DB0-8F641055CD20}"/>
                </a:ext>
              </a:extLst>
            </p:cNvPr>
            <p:cNvSpPr/>
            <p:nvPr/>
          </p:nvSpPr>
          <p:spPr>
            <a:xfrm rot="20212522">
              <a:off x="-1213424" y="3969771"/>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74C68AE7-D8B0-4E9D-A6AC-01EFC83E003F}"/>
                </a:ext>
              </a:extLst>
            </p:cNvPr>
            <p:cNvSpPr/>
            <p:nvPr/>
          </p:nvSpPr>
          <p:spPr>
            <a:xfrm rot="20212521">
              <a:off x="2954015" y="229668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BAF63A8E-F2A1-4800-802A-C4BF9C4FBBEE}"/>
                </a:ext>
              </a:extLst>
            </p:cNvPr>
            <p:cNvSpPr/>
            <p:nvPr/>
          </p:nvSpPr>
          <p:spPr>
            <a:xfrm rot="20212522">
              <a:off x="-173397" y="-525300"/>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0C5634D6-427C-43C1-9386-CF35B8D9DD76}"/>
                </a:ext>
              </a:extLst>
            </p:cNvPr>
            <p:cNvSpPr/>
            <p:nvPr/>
          </p:nvSpPr>
          <p:spPr>
            <a:xfrm rot="20212522">
              <a:off x="2254590" y="65885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E52E775E-39CD-40D4-A2BF-0850C90E626E}"/>
                </a:ext>
              </a:extLst>
            </p:cNvPr>
            <p:cNvSpPr/>
            <p:nvPr/>
          </p:nvSpPr>
          <p:spPr>
            <a:xfrm rot="20212521">
              <a:off x="10391348" y="278079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0A3CF0FF-FE4A-4661-A5B0-A29DC4095571}"/>
                </a:ext>
              </a:extLst>
            </p:cNvPr>
            <p:cNvSpPr/>
            <p:nvPr/>
          </p:nvSpPr>
          <p:spPr>
            <a:xfrm rot="20212522">
              <a:off x="-307844" y="562688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Hexagon 19">
              <a:extLst>
                <a:ext uri="{FF2B5EF4-FFF2-40B4-BE49-F238E27FC236}">
                  <a16:creationId xmlns:a16="http://schemas.microsoft.com/office/drawing/2014/main" id="{0D0658FA-ADCB-439D-BBC4-146D9126FDDE}"/>
                </a:ext>
              </a:extLst>
            </p:cNvPr>
            <p:cNvSpPr/>
            <p:nvPr/>
          </p:nvSpPr>
          <p:spPr>
            <a:xfrm rot="20212521">
              <a:off x="9436247" y="416095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67B8E214-5087-4B23-A157-5D262A61ED20}"/>
                </a:ext>
              </a:extLst>
            </p:cNvPr>
            <p:cNvSpPr/>
            <p:nvPr/>
          </p:nvSpPr>
          <p:spPr>
            <a:xfrm rot="20212522">
              <a:off x="-1163494" y="84544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a:extLst>
                <a:ext uri="{FF2B5EF4-FFF2-40B4-BE49-F238E27FC236}">
                  <a16:creationId xmlns:a16="http://schemas.microsoft.com/office/drawing/2014/main" id="{2422701B-D4FE-4099-B2E0-2426A97055DF}"/>
                </a:ext>
              </a:extLst>
            </p:cNvPr>
            <p:cNvSpPr/>
            <p:nvPr/>
          </p:nvSpPr>
          <p:spPr>
            <a:xfrm rot="20212522">
              <a:off x="-391504" y="248891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BABB6D52-2526-4588-BD7F-AE7CC24FE834}"/>
              </a:ext>
            </a:extLst>
          </p:cNvPr>
          <p:cNvSpPr>
            <a:spLocks noGrp="1"/>
          </p:cNvSpPr>
          <p:nvPr>
            <p:ph sz="quarter" idx="13"/>
          </p:nvPr>
        </p:nvSpPr>
        <p:spPr>
          <a:xfrm>
            <a:off x="895786" y="877275"/>
            <a:ext cx="5534994" cy="6286499"/>
          </a:xfrm>
        </p:spPr>
        <p:txBody>
          <a:bodyPr>
            <a:noAutofit/>
          </a:bodyPr>
          <a:lstStyle/>
          <a:p>
            <a:pPr marL="0" indent="0">
              <a:buNone/>
            </a:pPr>
            <a:r>
              <a:rPr lang="en-US" sz="3600" dirty="0">
                <a:latin typeface="Stencil" panose="040409050D0802020404" pitchFamily="82" charset="0"/>
              </a:rPr>
              <a:t>the experience of losing a playmate simply because of their different </a:t>
            </a:r>
            <a:r>
              <a:rPr lang="en-US" sz="3600" dirty="0" err="1">
                <a:latin typeface="Stencil" panose="040409050D0802020404" pitchFamily="82" charset="0"/>
              </a:rPr>
              <a:t>colouring</a:t>
            </a:r>
            <a:r>
              <a:rPr lang="en-US" sz="3600" dirty="0">
                <a:latin typeface="Stencil" panose="040409050D0802020404" pitchFamily="82" charset="0"/>
              </a:rPr>
              <a:t> became a catalyst that would soon shape whom martin grew to be.</a:t>
            </a:r>
          </a:p>
        </p:txBody>
      </p:sp>
      <p:pic>
        <p:nvPicPr>
          <p:cNvPr id="23" name="Picture 22">
            <a:extLst>
              <a:ext uri="{FF2B5EF4-FFF2-40B4-BE49-F238E27FC236}">
                <a16:creationId xmlns:a16="http://schemas.microsoft.com/office/drawing/2014/main" id="{923DB4FC-0C89-4E53-BB5F-02F0752A73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3048" y="1062356"/>
            <a:ext cx="5655290" cy="4662038"/>
          </a:xfrm>
          <a:prstGeom prst="octagon">
            <a:avLst/>
          </a:prstGeom>
        </p:spPr>
      </p:pic>
      <p:pic>
        <p:nvPicPr>
          <p:cNvPr id="2" name="The experience of losing 1">
            <a:hlinkClick r:id="" action="ppaction://media"/>
            <a:extLst>
              <a:ext uri="{FF2B5EF4-FFF2-40B4-BE49-F238E27FC236}">
                <a16:creationId xmlns:a16="http://schemas.microsoft.com/office/drawing/2014/main" id="{F6358F25-30DB-452E-95A9-FAC22D796A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64905" y="7643085"/>
            <a:ext cx="304800" cy="304800"/>
          </a:xfrm>
          <a:prstGeom prst="rect">
            <a:avLst/>
          </a:prstGeom>
        </p:spPr>
      </p:pic>
    </p:spTree>
    <p:extLst>
      <p:ext uri="{BB962C8B-B14F-4D97-AF65-F5344CB8AC3E}">
        <p14:creationId xmlns:p14="http://schemas.microsoft.com/office/powerpoint/2010/main" val="257359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008">
        <p159:morph option="byObject"/>
      </p:transition>
    </mc:Choice>
    <mc:Fallback xmlns="">
      <p:transition spd="slow" advTm="80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7857" objId="2"/>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635046-BEBA-42A2-B034-38E09BE45FFD}"/>
              </a:ext>
            </a:extLst>
          </p:cNvPr>
          <p:cNvGrpSpPr/>
          <p:nvPr/>
        </p:nvGrpSpPr>
        <p:grpSpPr>
          <a:xfrm rot="471527">
            <a:off x="-1213424" y="-538122"/>
            <a:ext cx="14295761" cy="7934243"/>
            <a:chOff x="-1213424" y="-525300"/>
            <a:chExt cx="14295761" cy="7934243"/>
          </a:xfrm>
        </p:grpSpPr>
        <p:sp>
          <p:nvSpPr>
            <p:cNvPr id="5" name="Hexagon 4">
              <a:extLst>
                <a:ext uri="{FF2B5EF4-FFF2-40B4-BE49-F238E27FC236}">
                  <a16:creationId xmlns:a16="http://schemas.microsoft.com/office/drawing/2014/main" id="{7F2D9DE0-5223-46CE-9495-DD3CE3C30359}"/>
                </a:ext>
              </a:extLst>
            </p:cNvPr>
            <p:cNvSpPr/>
            <p:nvPr/>
          </p:nvSpPr>
          <p:spPr>
            <a:xfrm rot="20212521">
              <a:off x="10559059" y="-26236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exagon 5">
              <a:extLst>
                <a:ext uri="{FF2B5EF4-FFF2-40B4-BE49-F238E27FC236}">
                  <a16:creationId xmlns:a16="http://schemas.microsoft.com/office/drawing/2014/main" id="{92805713-B710-4E91-844E-E033940BF570}"/>
                </a:ext>
              </a:extLst>
            </p:cNvPr>
            <p:cNvSpPr/>
            <p:nvPr/>
          </p:nvSpPr>
          <p:spPr>
            <a:xfrm rot="20212521">
              <a:off x="9653124" y="121207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exagon 6">
              <a:extLst>
                <a:ext uri="{FF2B5EF4-FFF2-40B4-BE49-F238E27FC236}">
                  <a16:creationId xmlns:a16="http://schemas.microsoft.com/office/drawing/2014/main" id="{5C87F2C1-9DB3-4178-A300-47234BD454FF}"/>
                </a:ext>
              </a:extLst>
            </p:cNvPr>
            <p:cNvSpPr/>
            <p:nvPr/>
          </p:nvSpPr>
          <p:spPr>
            <a:xfrm rot="20212522">
              <a:off x="3990025" y="91874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exagon 7">
              <a:extLst>
                <a:ext uri="{FF2B5EF4-FFF2-40B4-BE49-F238E27FC236}">
                  <a16:creationId xmlns:a16="http://schemas.microsoft.com/office/drawing/2014/main" id="{372BB539-B841-4873-910D-ED3E89A6B697}"/>
                </a:ext>
              </a:extLst>
            </p:cNvPr>
            <p:cNvSpPr/>
            <p:nvPr/>
          </p:nvSpPr>
          <p:spPr>
            <a:xfrm rot="20212522">
              <a:off x="4682578" y="254047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Hexagon 8">
              <a:extLst>
                <a:ext uri="{FF2B5EF4-FFF2-40B4-BE49-F238E27FC236}">
                  <a16:creationId xmlns:a16="http://schemas.microsoft.com/office/drawing/2014/main" id="{B0F665D8-EB7D-4CED-B92D-4223EF076E63}"/>
                </a:ext>
              </a:extLst>
            </p:cNvPr>
            <p:cNvSpPr/>
            <p:nvPr/>
          </p:nvSpPr>
          <p:spPr>
            <a:xfrm rot="20212521">
              <a:off x="11301663" y="136796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Hexagon 9">
              <a:extLst>
                <a:ext uri="{FF2B5EF4-FFF2-40B4-BE49-F238E27FC236}">
                  <a16:creationId xmlns:a16="http://schemas.microsoft.com/office/drawing/2014/main" id="{6A852D85-9185-40F3-B85A-B12769A760A4}"/>
                </a:ext>
              </a:extLst>
            </p:cNvPr>
            <p:cNvSpPr/>
            <p:nvPr/>
          </p:nvSpPr>
          <p:spPr>
            <a:xfrm rot="20212521">
              <a:off x="11102148" y="433615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Hexagon 10">
              <a:extLst>
                <a:ext uri="{FF2B5EF4-FFF2-40B4-BE49-F238E27FC236}">
                  <a16:creationId xmlns:a16="http://schemas.microsoft.com/office/drawing/2014/main" id="{A26F19A8-92B4-49A2-8FB4-2945B8CD75CC}"/>
                </a:ext>
              </a:extLst>
            </p:cNvPr>
            <p:cNvSpPr/>
            <p:nvPr/>
          </p:nvSpPr>
          <p:spPr>
            <a:xfrm rot="20212522">
              <a:off x="3657952" y="394507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E728EF9B-3FCA-48E8-A522-DB1E44570B37}"/>
                </a:ext>
              </a:extLst>
            </p:cNvPr>
            <p:cNvSpPr/>
            <p:nvPr/>
          </p:nvSpPr>
          <p:spPr>
            <a:xfrm rot="20212522">
              <a:off x="10084540" y="5763822"/>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007F4964-5EFB-4AFF-B2F4-538024D87F7B}"/>
                </a:ext>
              </a:extLst>
            </p:cNvPr>
            <p:cNvSpPr/>
            <p:nvPr/>
          </p:nvSpPr>
          <p:spPr>
            <a:xfrm rot="20212522">
              <a:off x="-1213424" y="3969771"/>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xagon 13">
              <a:extLst>
                <a:ext uri="{FF2B5EF4-FFF2-40B4-BE49-F238E27FC236}">
                  <a16:creationId xmlns:a16="http://schemas.microsoft.com/office/drawing/2014/main" id="{6F988667-9A6D-41B3-9E07-F655907C30AB}"/>
                </a:ext>
              </a:extLst>
            </p:cNvPr>
            <p:cNvSpPr/>
            <p:nvPr/>
          </p:nvSpPr>
          <p:spPr>
            <a:xfrm rot="20212521">
              <a:off x="2954015" y="2296685"/>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Hexagon 14">
              <a:extLst>
                <a:ext uri="{FF2B5EF4-FFF2-40B4-BE49-F238E27FC236}">
                  <a16:creationId xmlns:a16="http://schemas.microsoft.com/office/drawing/2014/main" id="{CC33FE86-2521-4B0C-8E43-020798C718E3}"/>
                </a:ext>
              </a:extLst>
            </p:cNvPr>
            <p:cNvSpPr/>
            <p:nvPr/>
          </p:nvSpPr>
          <p:spPr>
            <a:xfrm rot="20212522">
              <a:off x="-173397" y="-525300"/>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Hexagon 15">
              <a:extLst>
                <a:ext uri="{FF2B5EF4-FFF2-40B4-BE49-F238E27FC236}">
                  <a16:creationId xmlns:a16="http://schemas.microsoft.com/office/drawing/2014/main" id="{0E115308-1E67-43D6-BDF6-8676DFA69F67}"/>
                </a:ext>
              </a:extLst>
            </p:cNvPr>
            <p:cNvSpPr/>
            <p:nvPr/>
          </p:nvSpPr>
          <p:spPr>
            <a:xfrm rot="20212522">
              <a:off x="2254590" y="658858"/>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534D40A4-40C1-44C8-8F55-B6DF64F90BC5}"/>
                </a:ext>
              </a:extLst>
            </p:cNvPr>
            <p:cNvSpPr/>
            <p:nvPr/>
          </p:nvSpPr>
          <p:spPr>
            <a:xfrm rot="20212521">
              <a:off x="10391348" y="2780797"/>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Hexagon 17">
              <a:extLst>
                <a:ext uri="{FF2B5EF4-FFF2-40B4-BE49-F238E27FC236}">
                  <a16:creationId xmlns:a16="http://schemas.microsoft.com/office/drawing/2014/main" id="{29139737-7EA7-425E-BDD2-FF4C21AA46BD}"/>
                </a:ext>
              </a:extLst>
            </p:cNvPr>
            <p:cNvSpPr/>
            <p:nvPr/>
          </p:nvSpPr>
          <p:spPr>
            <a:xfrm rot="20212522">
              <a:off x="-307844" y="5626883"/>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Hexagon 18">
              <a:extLst>
                <a:ext uri="{FF2B5EF4-FFF2-40B4-BE49-F238E27FC236}">
                  <a16:creationId xmlns:a16="http://schemas.microsoft.com/office/drawing/2014/main" id="{A63B3E8A-6580-490E-88B2-E13754040D00}"/>
                </a:ext>
              </a:extLst>
            </p:cNvPr>
            <p:cNvSpPr/>
            <p:nvPr/>
          </p:nvSpPr>
          <p:spPr>
            <a:xfrm rot="20212521">
              <a:off x="9436247" y="416095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Hexagon 20">
              <a:extLst>
                <a:ext uri="{FF2B5EF4-FFF2-40B4-BE49-F238E27FC236}">
                  <a16:creationId xmlns:a16="http://schemas.microsoft.com/office/drawing/2014/main" id="{A2043F24-B284-4CD1-AD7F-E53C1EB7FE2B}"/>
                </a:ext>
              </a:extLst>
            </p:cNvPr>
            <p:cNvSpPr/>
            <p:nvPr/>
          </p:nvSpPr>
          <p:spPr>
            <a:xfrm rot="20212522">
              <a:off x="-1163494" y="845444"/>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Hexagon 21">
              <a:extLst>
                <a:ext uri="{FF2B5EF4-FFF2-40B4-BE49-F238E27FC236}">
                  <a16:creationId xmlns:a16="http://schemas.microsoft.com/office/drawing/2014/main" id="{A9FB8511-9F46-46ED-AC40-30B41B408D21}"/>
                </a:ext>
              </a:extLst>
            </p:cNvPr>
            <p:cNvSpPr/>
            <p:nvPr/>
          </p:nvSpPr>
          <p:spPr>
            <a:xfrm rot="20212522">
              <a:off x="-391504" y="2488916"/>
              <a:ext cx="1780674" cy="1645121"/>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DBC857CE-8CCD-42B3-B5A3-7DA24C25D5A0}"/>
              </a:ext>
            </a:extLst>
          </p:cNvPr>
          <p:cNvSpPr>
            <a:spLocks noGrp="1"/>
          </p:cNvSpPr>
          <p:nvPr>
            <p:ph sz="quarter" idx="13"/>
          </p:nvPr>
        </p:nvSpPr>
        <p:spPr>
          <a:xfrm>
            <a:off x="346863" y="629788"/>
            <a:ext cx="5816167" cy="5790161"/>
          </a:xfrm>
        </p:spPr>
        <p:txBody>
          <a:bodyPr>
            <a:normAutofit/>
          </a:bodyPr>
          <a:lstStyle/>
          <a:p>
            <a:r>
              <a:rPr lang="en-US" sz="3600" dirty="0">
                <a:latin typeface="Stencil" panose="040409050D0802020404" pitchFamily="82" charset="0"/>
              </a:rPr>
              <a:t>At 15, Martin entered Morehouse College on a special programme designed to boost enrollment by admitting promising high-school students like him.</a:t>
            </a:r>
          </a:p>
        </p:txBody>
      </p:sp>
      <p:pic>
        <p:nvPicPr>
          <p:cNvPr id="24" name="Picture 23">
            <a:extLst>
              <a:ext uri="{FF2B5EF4-FFF2-40B4-BE49-F238E27FC236}">
                <a16:creationId xmlns:a16="http://schemas.microsoft.com/office/drawing/2014/main" id="{A72CE01A-E739-41E4-8D53-E95E7F0EF78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774742" y="759932"/>
            <a:ext cx="4359388" cy="5790161"/>
          </a:xfrm>
          <a:prstGeom prst="octagon">
            <a:avLst/>
          </a:prstGeom>
        </p:spPr>
      </p:pic>
      <p:pic>
        <p:nvPicPr>
          <p:cNvPr id="2" name="At 15 Martin entered Mor 1">
            <a:hlinkClick r:id="" action="ppaction://media"/>
            <a:extLst>
              <a:ext uri="{FF2B5EF4-FFF2-40B4-BE49-F238E27FC236}">
                <a16:creationId xmlns:a16="http://schemas.microsoft.com/office/drawing/2014/main" id="{AC6E7B55-131F-4A2B-81F7-9FC892C848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51227" y="7080813"/>
            <a:ext cx="304800" cy="304800"/>
          </a:xfrm>
          <a:prstGeom prst="rect">
            <a:avLst/>
          </a:prstGeom>
        </p:spPr>
      </p:pic>
    </p:spTree>
    <p:extLst>
      <p:ext uri="{BB962C8B-B14F-4D97-AF65-F5344CB8AC3E}">
        <p14:creationId xmlns:p14="http://schemas.microsoft.com/office/powerpoint/2010/main" val="2241126834"/>
      </p:ext>
    </p:extLst>
  </p:cSld>
  <p:clrMapOvr>
    <a:masterClrMapping/>
  </p:clrMapOvr>
  <mc:AlternateContent xmlns:mc="http://schemas.openxmlformats.org/markup-compatibility/2006" xmlns:p14="http://schemas.microsoft.com/office/powerpoint/2010/main">
    <mc:Choice Requires="p14">
      <p:transition spd="slow" p14:dur="1600" advTm="9040">
        <p14:prism isInverted="1"/>
      </p:transition>
    </mc:Choice>
    <mc:Fallback xmlns="">
      <p:transition spd="slow" advTm="90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topEvt time="8924" objId="2"/>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Droplet">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docProps/app.xml><?xml version="1.0" encoding="utf-8"?>
<Properties xmlns="http://schemas.openxmlformats.org/officeDocument/2006/extended-properties" xmlns:vt="http://schemas.openxmlformats.org/officeDocument/2006/docPropsVTypes">
  <Template>Droplet</Template>
  <TotalTime>11312</TotalTime>
  <Words>990</Words>
  <Application>Microsoft Office PowerPoint</Application>
  <PresentationFormat>Widescreen</PresentationFormat>
  <Paragraphs>59</Paragraphs>
  <Slides>44</Slides>
  <Notes>0</Notes>
  <HiddenSlides>0</HiddenSlides>
  <MMClips>44</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S</dc:creator>
  <cp:lastModifiedBy>A. S</cp:lastModifiedBy>
  <cp:revision>222</cp:revision>
  <dcterms:created xsi:type="dcterms:W3CDTF">2023-10-23T16:13:46Z</dcterms:created>
  <dcterms:modified xsi:type="dcterms:W3CDTF">2024-01-15T08:45:42Z</dcterms:modified>
</cp:coreProperties>
</file>